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49" r:id="rId2"/>
  </p:sldMasterIdLst>
  <p:notesMasterIdLst>
    <p:notesMasterId r:id="rId25"/>
  </p:notesMasterIdLst>
  <p:sldIdLst>
    <p:sldId id="256" r:id="rId3"/>
    <p:sldId id="257" r:id="rId4"/>
    <p:sldId id="263" r:id="rId5"/>
    <p:sldId id="258" r:id="rId6"/>
    <p:sldId id="265" r:id="rId7"/>
    <p:sldId id="259" r:id="rId8"/>
    <p:sldId id="275" r:id="rId9"/>
    <p:sldId id="260" r:id="rId10"/>
    <p:sldId id="276" r:id="rId11"/>
    <p:sldId id="261" r:id="rId12"/>
    <p:sldId id="277" r:id="rId13"/>
    <p:sldId id="262" r:id="rId14"/>
    <p:sldId id="266" r:id="rId15"/>
    <p:sldId id="267" r:id="rId16"/>
    <p:sldId id="268" r:id="rId17"/>
    <p:sldId id="269" r:id="rId18"/>
    <p:sldId id="270" r:id="rId19"/>
    <p:sldId id="271" r:id="rId20"/>
    <p:sldId id="272" r:id="rId21"/>
    <p:sldId id="273" r:id="rId22"/>
    <p:sldId id="274" r:id="rId23"/>
    <p:sldId id="264" r:id="rId24"/>
  </p:sldIdLst>
  <p:sldSz cx="9144000" cy="6858000" type="screen4x3"/>
  <p:notesSz cx="6858000" cy="9144000"/>
  <p:defaultTextStyle>
    <a:defPPr>
      <a:defRPr lang="en-GB"/>
    </a:defPPr>
    <a:lvl1pPr algn="l" defTabSz="457200" rtl="0" fontAlgn="base">
      <a:lnSpc>
        <a:spcPct val="93000"/>
      </a:lnSpc>
      <a:spcBef>
        <a:spcPct val="0"/>
      </a:spcBef>
      <a:spcAft>
        <a:spcPct val="0"/>
      </a:spcAft>
      <a:buClr>
        <a:srgbClr val="000000"/>
      </a:buClr>
      <a:buSzPct val="100000"/>
      <a:buFont typeface="Arial" charset="0"/>
      <a:defRPr kern="1200">
        <a:solidFill>
          <a:schemeClr val="bg1"/>
        </a:solidFill>
        <a:latin typeface="Arial" charset="0"/>
        <a:ea typeface="ＭＳ Ｐゴシック" charset="0"/>
        <a:cs typeface="ＭＳ Ｐゴシック" charset="0"/>
      </a:defRPr>
    </a:lvl1pPr>
    <a:lvl2pPr marL="457200" algn="l" defTabSz="457200" rtl="0" fontAlgn="base">
      <a:lnSpc>
        <a:spcPct val="93000"/>
      </a:lnSpc>
      <a:spcBef>
        <a:spcPct val="0"/>
      </a:spcBef>
      <a:spcAft>
        <a:spcPct val="0"/>
      </a:spcAft>
      <a:buClr>
        <a:srgbClr val="000000"/>
      </a:buClr>
      <a:buSzPct val="100000"/>
      <a:buFont typeface="Arial" charset="0"/>
      <a:defRPr kern="1200">
        <a:solidFill>
          <a:schemeClr val="bg1"/>
        </a:solidFill>
        <a:latin typeface="Arial" charset="0"/>
        <a:ea typeface="ＭＳ Ｐゴシック" charset="0"/>
        <a:cs typeface="ＭＳ Ｐゴシック" charset="0"/>
      </a:defRPr>
    </a:lvl2pPr>
    <a:lvl3pPr marL="914400" algn="l" defTabSz="457200" rtl="0" fontAlgn="base">
      <a:lnSpc>
        <a:spcPct val="93000"/>
      </a:lnSpc>
      <a:spcBef>
        <a:spcPct val="0"/>
      </a:spcBef>
      <a:spcAft>
        <a:spcPct val="0"/>
      </a:spcAft>
      <a:buClr>
        <a:srgbClr val="000000"/>
      </a:buClr>
      <a:buSzPct val="100000"/>
      <a:buFont typeface="Arial" charset="0"/>
      <a:defRPr kern="1200">
        <a:solidFill>
          <a:schemeClr val="bg1"/>
        </a:solidFill>
        <a:latin typeface="Arial" charset="0"/>
        <a:ea typeface="ＭＳ Ｐゴシック" charset="0"/>
        <a:cs typeface="ＭＳ Ｐゴシック" charset="0"/>
      </a:defRPr>
    </a:lvl3pPr>
    <a:lvl4pPr marL="1371600" algn="l" defTabSz="457200" rtl="0" fontAlgn="base">
      <a:lnSpc>
        <a:spcPct val="93000"/>
      </a:lnSpc>
      <a:spcBef>
        <a:spcPct val="0"/>
      </a:spcBef>
      <a:spcAft>
        <a:spcPct val="0"/>
      </a:spcAft>
      <a:buClr>
        <a:srgbClr val="000000"/>
      </a:buClr>
      <a:buSzPct val="100000"/>
      <a:buFont typeface="Arial" charset="0"/>
      <a:defRPr kern="1200">
        <a:solidFill>
          <a:schemeClr val="bg1"/>
        </a:solidFill>
        <a:latin typeface="Arial" charset="0"/>
        <a:ea typeface="ＭＳ Ｐゴシック" charset="0"/>
        <a:cs typeface="ＭＳ Ｐゴシック" charset="0"/>
      </a:defRPr>
    </a:lvl4pPr>
    <a:lvl5pPr marL="1828800" algn="l" defTabSz="457200" rtl="0" fontAlgn="base">
      <a:lnSpc>
        <a:spcPct val="93000"/>
      </a:lnSpc>
      <a:spcBef>
        <a:spcPct val="0"/>
      </a:spcBef>
      <a:spcAft>
        <a:spcPct val="0"/>
      </a:spcAft>
      <a:buClr>
        <a:srgbClr val="000000"/>
      </a:buClr>
      <a:buSzPct val="100000"/>
      <a:buFont typeface="Arial" charset="0"/>
      <a:defRPr kern="1200">
        <a:solidFill>
          <a:schemeClr val="bg1"/>
        </a:solidFill>
        <a:latin typeface="Arial" charset="0"/>
        <a:ea typeface="ＭＳ Ｐゴシック" charset="0"/>
        <a:cs typeface="ＭＳ Ｐゴシック" charset="0"/>
      </a:defRPr>
    </a:lvl5pPr>
    <a:lvl6pPr marL="2286000" algn="l" defTabSz="457200" rtl="0" eaLnBrk="1" latinLnBrk="0" hangingPunct="1">
      <a:defRPr kern="1200">
        <a:solidFill>
          <a:schemeClr val="bg1"/>
        </a:solidFill>
        <a:latin typeface="Arial" charset="0"/>
        <a:ea typeface="ＭＳ Ｐゴシック" charset="0"/>
        <a:cs typeface="ＭＳ Ｐゴシック" charset="0"/>
      </a:defRPr>
    </a:lvl6pPr>
    <a:lvl7pPr marL="2743200" algn="l" defTabSz="457200" rtl="0" eaLnBrk="1" latinLnBrk="0" hangingPunct="1">
      <a:defRPr kern="1200">
        <a:solidFill>
          <a:schemeClr val="bg1"/>
        </a:solidFill>
        <a:latin typeface="Arial" charset="0"/>
        <a:ea typeface="ＭＳ Ｐゴシック" charset="0"/>
        <a:cs typeface="ＭＳ Ｐゴシック" charset="0"/>
      </a:defRPr>
    </a:lvl7pPr>
    <a:lvl8pPr marL="3200400" algn="l" defTabSz="457200" rtl="0" eaLnBrk="1" latinLnBrk="0" hangingPunct="1">
      <a:defRPr kern="1200">
        <a:solidFill>
          <a:schemeClr val="bg1"/>
        </a:solidFill>
        <a:latin typeface="Arial" charset="0"/>
        <a:ea typeface="ＭＳ Ｐゴシック" charset="0"/>
        <a:cs typeface="ＭＳ Ｐゴシック" charset="0"/>
      </a:defRPr>
    </a:lvl8pPr>
    <a:lvl9pPr marL="3657600" algn="l" defTabSz="457200" rtl="0" eaLnBrk="1" latinLnBrk="0" hangingPunct="1">
      <a:defRPr kern="1200">
        <a:solidFill>
          <a:schemeClr val="bg1"/>
        </a:solidFill>
        <a:latin typeface="Arial" charset="0"/>
        <a:ea typeface="ＭＳ Ｐゴシック" charset="0"/>
        <a:cs typeface="ＭＳ Ｐゴシック"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9" d="100"/>
          <a:sy n="109" d="100"/>
        </p:scale>
        <p:origin x="1674" y="102"/>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AutoShape 1"/>
          <p:cNvSpPr>
            <a:spLocks noChangeArrowheads="1"/>
          </p:cNvSpPr>
          <p:nvPr/>
        </p:nvSpPr>
        <p:spPr bwMode="auto">
          <a:xfrm>
            <a:off x="0" y="0"/>
            <a:ext cx="6858000" cy="9144000"/>
          </a:xfrm>
          <a:prstGeom prst="roundRect">
            <a:avLst>
              <a:gd name="adj" fmla="val 23"/>
            </a:avLst>
          </a:pr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p>
        </p:txBody>
      </p:sp>
      <p:sp>
        <p:nvSpPr>
          <p:cNvPr id="3074" name="Rectangle 2"/>
          <p:cNvSpPr>
            <a:spLocks noGrp="1" noChangeArrowheads="1"/>
          </p:cNvSpPr>
          <p:nvPr>
            <p:ph type="hdr"/>
          </p:nvPr>
        </p:nvSpPr>
        <p:spPr bwMode="auto">
          <a:xfrm>
            <a:off x="0" y="0"/>
            <a:ext cx="2970213"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nSpc>
                <a:spcPct val="100000"/>
              </a:lnSpc>
              <a:buSzPct val="45000"/>
              <a:buFont typeface="Wingdings" charset="2"/>
              <a:buNone/>
              <a:tabLst>
                <a:tab pos="723900" algn="l"/>
                <a:tab pos="1447800" algn="l"/>
                <a:tab pos="2171700" algn="l"/>
                <a:tab pos="2895600" algn="l"/>
              </a:tabLst>
              <a:defRPr sz="1200">
                <a:solidFill>
                  <a:srgbClr val="000000"/>
                </a:solidFill>
                <a:latin typeface="Times New Roman" pitchFamily="16" charset="0"/>
                <a:ea typeface="+mn-ea"/>
                <a:cs typeface="Lucida Sans Unicode" charset="0"/>
              </a:defRPr>
            </a:lvl1pPr>
          </a:lstStyle>
          <a:p>
            <a:pPr>
              <a:defRPr/>
            </a:pPr>
            <a:endParaRPr lang="en-GB"/>
          </a:p>
        </p:txBody>
      </p:sp>
      <p:sp>
        <p:nvSpPr>
          <p:cNvPr id="3075" name="Rectangle 3"/>
          <p:cNvSpPr>
            <a:spLocks noGrp="1" noChangeArrowheads="1"/>
          </p:cNvSpPr>
          <p:nvPr>
            <p:ph type="dt"/>
          </p:nvPr>
        </p:nvSpPr>
        <p:spPr bwMode="auto">
          <a:xfrm>
            <a:off x="3884613" y="0"/>
            <a:ext cx="2970212" cy="4556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lvl1pPr algn="r">
              <a:lnSpc>
                <a:spcPct val="100000"/>
              </a:lnSpc>
              <a:buSzPct val="45000"/>
              <a:buFont typeface="Wingdings" charset="2"/>
              <a:buNone/>
              <a:tabLst>
                <a:tab pos="723900" algn="l"/>
                <a:tab pos="1447800" algn="l"/>
                <a:tab pos="2171700" algn="l"/>
                <a:tab pos="2895600" algn="l"/>
              </a:tabLst>
              <a:defRPr sz="1200">
                <a:solidFill>
                  <a:srgbClr val="000000"/>
                </a:solidFill>
                <a:latin typeface="Times New Roman" pitchFamily="16" charset="0"/>
                <a:ea typeface="+mn-ea"/>
                <a:cs typeface="Lucida Sans Unicode" charset="0"/>
              </a:defRPr>
            </a:lvl1pPr>
          </a:lstStyle>
          <a:p>
            <a:pPr>
              <a:defRPr/>
            </a:pPr>
            <a:endParaRPr lang="en-GB"/>
          </a:p>
        </p:txBody>
      </p:sp>
      <p:sp>
        <p:nvSpPr>
          <p:cNvPr id="4101" name="Rectangle 4"/>
          <p:cNvSpPr>
            <a:spLocks noGrp="1" noRot="1" noChangeAspect="1" noChangeArrowheads="1"/>
          </p:cNvSpPr>
          <p:nvPr>
            <p:ph type="sldImg"/>
          </p:nvPr>
        </p:nvSpPr>
        <p:spPr bwMode="auto">
          <a:xfrm>
            <a:off x="1143000" y="685800"/>
            <a:ext cx="4570413" cy="3427413"/>
          </a:xfrm>
          <a:prstGeom prst="rect">
            <a:avLst/>
          </a:prstGeom>
          <a:solidFill>
            <a:srgbClr val="FFFFFF"/>
          </a:solidFill>
          <a:ln w="9360">
            <a:solidFill>
              <a:srgbClr val="000000"/>
            </a:solidFill>
            <a:miter lim="800000"/>
            <a:headEnd/>
            <a:tailEnd/>
          </a:ln>
          <a:extLst>
            <a:ext uri="{FAA26D3D-D897-4be2-8F04-BA451C77F1D7}">
              <ma14:placeholderFlag xmlns:ma14="http://schemas.microsoft.com/office/mac/drawingml/2011/main" xmlns="" val="1"/>
            </a:ext>
          </a:extLst>
        </p:spPr>
      </p:sp>
      <p:sp>
        <p:nvSpPr>
          <p:cNvPr id="3077" name="Rectangle 5"/>
          <p:cNvSpPr>
            <a:spLocks noGrp="1" noChangeArrowheads="1"/>
          </p:cNvSpPr>
          <p:nvPr>
            <p:ph type="body"/>
          </p:nvPr>
        </p:nvSpPr>
        <p:spPr bwMode="auto">
          <a:xfrm>
            <a:off x="685800" y="4343400"/>
            <a:ext cx="5484813" cy="4113213"/>
          </a:xfrm>
          <a:prstGeom prst="rect">
            <a:avLst/>
          </a:prstGeom>
          <a:noFill/>
          <a:ln w="9525">
            <a:noFill/>
            <a:round/>
            <a:headEnd/>
            <a:tailEnd/>
          </a:ln>
          <a:effectLst/>
        </p:spPr>
        <p:txBody>
          <a:bodyPr vert="horz" wrap="square" lIns="90000" tIns="46800" rIns="90000" bIns="46800" numCol="1" anchor="t" anchorCtr="0" compatLnSpc="1">
            <a:prstTxWarp prst="textNoShape">
              <a:avLst/>
            </a:prstTxWarp>
          </a:bodyPr>
          <a:lstStyle/>
          <a:p>
            <a:pPr lvl="0"/>
            <a:endParaRPr lang="en-US" noProof="0" smtClean="0"/>
          </a:p>
        </p:txBody>
      </p:sp>
      <p:sp>
        <p:nvSpPr>
          <p:cNvPr id="3078" name="Rectangle 6"/>
          <p:cNvSpPr>
            <a:spLocks noGrp="1" noChangeArrowheads="1"/>
          </p:cNvSpPr>
          <p:nvPr>
            <p:ph type="ftr"/>
          </p:nvPr>
        </p:nvSpPr>
        <p:spPr bwMode="auto">
          <a:xfrm>
            <a:off x="0" y="8685213"/>
            <a:ext cx="2970213" cy="455612"/>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nSpc>
                <a:spcPct val="100000"/>
              </a:lnSpc>
              <a:buSzPct val="45000"/>
              <a:buFont typeface="Wingdings" charset="2"/>
              <a:buNone/>
              <a:tabLst>
                <a:tab pos="723900" algn="l"/>
                <a:tab pos="1447800" algn="l"/>
                <a:tab pos="2171700" algn="l"/>
                <a:tab pos="2895600" algn="l"/>
              </a:tabLst>
              <a:defRPr sz="1200">
                <a:solidFill>
                  <a:srgbClr val="000000"/>
                </a:solidFill>
                <a:latin typeface="Times New Roman" pitchFamily="16" charset="0"/>
                <a:ea typeface="+mn-ea"/>
                <a:cs typeface="Lucida Sans Unicode" charset="0"/>
              </a:defRPr>
            </a:lvl1pPr>
          </a:lstStyle>
          <a:p>
            <a:pPr>
              <a:defRPr/>
            </a:pPr>
            <a:endParaRPr lang="en-GB"/>
          </a:p>
        </p:txBody>
      </p:sp>
      <p:sp>
        <p:nvSpPr>
          <p:cNvPr id="3079" name="Rectangle 7"/>
          <p:cNvSpPr>
            <a:spLocks noGrp="1" noChangeArrowheads="1"/>
          </p:cNvSpPr>
          <p:nvPr>
            <p:ph type="sldNum"/>
          </p:nvPr>
        </p:nvSpPr>
        <p:spPr bwMode="auto">
          <a:xfrm>
            <a:off x="3884613" y="8685213"/>
            <a:ext cx="2970212" cy="455612"/>
          </a:xfrm>
          <a:prstGeom prst="rect">
            <a:avLst/>
          </a:prstGeom>
          <a:noFill/>
          <a:ln w="9525">
            <a:noFill/>
            <a:round/>
            <a:headEnd/>
            <a:tailEnd/>
          </a:ln>
          <a:effectLst/>
        </p:spPr>
        <p:txBody>
          <a:bodyPr vert="horz" wrap="square" lIns="90000" tIns="46800" rIns="90000" bIns="46800" numCol="1" anchor="b" anchorCtr="0" compatLnSpc="1">
            <a:prstTxWarp prst="textNoShape">
              <a:avLst/>
            </a:prstTxWarp>
          </a:bodyPr>
          <a:lstStyle>
            <a:lvl1pPr algn="r">
              <a:lnSpc>
                <a:spcPct val="100000"/>
              </a:lnSpc>
              <a:buSzPct val="45000"/>
              <a:buFont typeface="Wingdings" charset="0"/>
              <a:buNone/>
              <a:tabLst>
                <a:tab pos="723900" algn="l"/>
                <a:tab pos="1447800" algn="l"/>
                <a:tab pos="2171700" algn="l"/>
                <a:tab pos="2895600" algn="l"/>
              </a:tabLst>
              <a:defRPr sz="1200">
                <a:solidFill>
                  <a:srgbClr val="000000"/>
                </a:solidFill>
                <a:latin typeface="Times New Roman" charset="0"/>
                <a:cs typeface="Lucida Sans Unicode" charset="0"/>
              </a:defRPr>
            </a:lvl1pPr>
          </a:lstStyle>
          <a:p>
            <a:pPr>
              <a:defRPr/>
            </a:pPr>
            <a:fld id="{4CE7D5C1-4DC6-8843-A091-53A465261A7C}" type="slidenum">
              <a:rPr lang="en-GB"/>
              <a:pPr>
                <a:defRPr/>
              </a:pPr>
              <a:t>‹#›</a:t>
            </a:fld>
            <a:endParaRPr lang="en-GB"/>
          </a:p>
        </p:txBody>
      </p:sp>
    </p:spTree>
    <p:extLst>
      <p:ext uri="{BB962C8B-B14F-4D97-AF65-F5344CB8AC3E}">
        <p14:creationId xmlns:p14="http://schemas.microsoft.com/office/powerpoint/2010/main" val="3844671506"/>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0"/>
        <a:cs typeface="ＭＳ Ｐゴシック" charset="0"/>
      </a:defRPr>
    </a:lvl1pPr>
    <a:lvl2pPr marL="742950" indent="-28575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0"/>
        <a:cs typeface="+mn-cs"/>
      </a:defRPr>
    </a:lvl2pPr>
    <a:lvl3pPr marL="11430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0"/>
        <a:cs typeface="+mn-cs"/>
      </a:defRPr>
    </a:lvl3pPr>
    <a:lvl4pPr marL="16002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0"/>
        <a:cs typeface="+mn-cs"/>
      </a:defRPr>
    </a:lvl4pPr>
    <a:lvl5pPr marL="2057400" indent="-228600" algn="l" defTabSz="457200"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6"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6"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Arial" charset="0"/>
                <a:ea typeface="ＭＳ Ｐゴシック" charset="0"/>
                <a:cs typeface="ＭＳ Ｐゴシック" charset="0"/>
              </a:defRPr>
            </a:lvl1pPr>
            <a:lvl2pPr marL="742950" indent="-285750" eaLnBrk="0" hangingPunct="0">
              <a:tabLst>
                <a:tab pos="723900" algn="l"/>
                <a:tab pos="1447800" algn="l"/>
                <a:tab pos="2171700" algn="l"/>
                <a:tab pos="2895600" algn="l"/>
              </a:tabLst>
              <a:defRPr sz="2400">
                <a:solidFill>
                  <a:schemeClr val="bg1"/>
                </a:solidFill>
                <a:latin typeface="Arial" charset="0"/>
                <a:ea typeface="ＭＳ Ｐゴシック" charset="0"/>
              </a:defRPr>
            </a:lvl2pPr>
            <a:lvl3pPr marL="11430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3pPr>
            <a:lvl4pPr marL="16002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4pPr>
            <a:lvl5pPr marL="20574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9pPr>
          </a:lstStyle>
          <a:p>
            <a:pPr eaLnBrk="1" hangingPunct="1"/>
            <a:fld id="{BF8DF01A-8E33-0849-9845-0080FAA1D07A}" type="slidenum">
              <a:rPr lang="en-GB" sz="1200">
                <a:solidFill>
                  <a:srgbClr val="000000"/>
                </a:solidFill>
                <a:latin typeface="Times New Roman" charset="0"/>
              </a:rPr>
              <a:pPr eaLnBrk="1" hangingPunct="1"/>
              <a:t>1</a:t>
            </a:fld>
            <a:endParaRPr lang="en-GB" sz="1200">
              <a:solidFill>
                <a:srgbClr val="000000"/>
              </a:solidFill>
              <a:latin typeface="Times New Roman" charset="0"/>
            </a:endParaRPr>
          </a:p>
        </p:txBody>
      </p:sp>
      <p:sp>
        <p:nvSpPr>
          <p:cNvPr id="6147" name="Rectangle 1"/>
          <p:cNvSpPr>
            <a:spLocks noGrp="1" noRot="1" noChangeAspect="1" noChangeArrowheads="1" noTextEdit="1"/>
          </p:cNvSpPr>
          <p:nvPr>
            <p:ph type="sldImg"/>
          </p:nvPr>
        </p:nvSpPr>
        <p:spPr>
          <a:xfrm>
            <a:off x="1143000" y="685800"/>
            <a:ext cx="4572000" cy="3429000"/>
          </a:xfrm>
          <a:ln/>
        </p:spPr>
      </p:sp>
      <p:sp>
        <p:nvSpPr>
          <p:cNvPr id="6148" name="Rectangle 2"/>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wrap="none" anchor="ctr"/>
          <a:lstStyle/>
          <a:p>
            <a:endParaRPr lang="en-US">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Arial" charset="0"/>
                <a:ea typeface="ＭＳ Ｐゴシック" charset="0"/>
                <a:cs typeface="ＭＳ Ｐゴシック" charset="0"/>
              </a:defRPr>
            </a:lvl1pPr>
            <a:lvl2pPr marL="742950" indent="-285750" eaLnBrk="0" hangingPunct="0">
              <a:tabLst>
                <a:tab pos="723900" algn="l"/>
                <a:tab pos="1447800" algn="l"/>
                <a:tab pos="2171700" algn="l"/>
                <a:tab pos="2895600" algn="l"/>
              </a:tabLst>
              <a:defRPr sz="2400">
                <a:solidFill>
                  <a:schemeClr val="bg1"/>
                </a:solidFill>
                <a:latin typeface="Arial" charset="0"/>
                <a:ea typeface="ＭＳ Ｐゴシック" charset="0"/>
              </a:defRPr>
            </a:lvl2pPr>
            <a:lvl3pPr marL="11430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3pPr>
            <a:lvl4pPr marL="16002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4pPr>
            <a:lvl5pPr marL="20574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9pPr>
          </a:lstStyle>
          <a:p>
            <a:pPr eaLnBrk="1" hangingPunct="1"/>
            <a:fld id="{CCB9173E-DD18-BA40-925E-7F4812867CB8}" type="slidenum">
              <a:rPr lang="en-GB" sz="1200">
                <a:solidFill>
                  <a:srgbClr val="000000"/>
                </a:solidFill>
                <a:latin typeface="Times New Roman" charset="0"/>
              </a:rPr>
              <a:pPr eaLnBrk="1" hangingPunct="1"/>
              <a:t>2</a:t>
            </a:fld>
            <a:endParaRPr lang="en-GB" sz="1200">
              <a:solidFill>
                <a:srgbClr val="000000"/>
              </a:solidFill>
              <a:latin typeface="Times New Roman" charset="0"/>
            </a:endParaRPr>
          </a:p>
        </p:txBody>
      </p:sp>
      <p:sp>
        <p:nvSpPr>
          <p:cNvPr id="8195" name="Rectangle 1"/>
          <p:cNvSpPr>
            <a:spLocks noGrp="1" noRot="1" noChangeAspect="1" noChangeArrowheads="1" noTextEdit="1"/>
          </p:cNvSpPr>
          <p:nvPr>
            <p:ph type="sldImg"/>
          </p:nvPr>
        </p:nvSpPr>
        <p:spPr>
          <a:xfrm>
            <a:off x="1143000" y="685800"/>
            <a:ext cx="4572000" cy="3429000"/>
          </a:xfrm>
          <a:ln/>
        </p:spPr>
      </p:sp>
      <p:sp>
        <p:nvSpPr>
          <p:cNvPr id="8196" name="Rectangle 2"/>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wrap="none" anchor="ctr"/>
          <a:lstStyle/>
          <a:p>
            <a:endParaRPr lang="en-US">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Arial" charset="0"/>
                <a:ea typeface="ＭＳ Ｐゴシック" charset="0"/>
                <a:cs typeface="ＭＳ Ｐゴシック" charset="0"/>
              </a:defRPr>
            </a:lvl1pPr>
            <a:lvl2pPr marL="742950" indent="-285750" eaLnBrk="0" hangingPunct="0">
              <a:tabLst>
                <a:tab pos="723900" algn="l"/>
                <a:tab pos="1447800" algn="l"/>
                <a:tab pos="2171700" algn="l"/>
                <a:tab pos="2895600" algn="l"/>
              </a:tabLst>
              <a:defRPr sz="2400">
                <a:solidFill>
                  <a:schemeClr val="bg1"/>
                </a:solidFill>
                <a:latin typeface="Arial" charset="0"/>
                <a:ea typeface="ＭＳ Ｐゴシック" charset="0"/>
              </a:defRPr>
            </a:lvl2pPr>
            <a:lvl3pPr marL="11430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3pPr>
            <a:lvl4pPr marL="16002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4pPr>
            <a:lvl5pPr marL="20574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9pPr>
          </a:lstStyle>
          <a:p>
            <a:pPr eaLnBrk="1" hangingPunct="1"/>
            <a:fld id="{566A2DAD-A4E3-6B4C-80AF-9FDB5B3CD5E6}" type="slidenum">
              <a:rPr lang="en-GB" sz="1200">
                <a:solidFill>
                  <a:srgbClr val="000000"/>
                </a:solidFill>
                <a:latin typeface="Times New Roman" charset="0"/>
              </a:rPr>
              <a:pPr eaLnBrk="1" hangingPunct="1"/>
              <a:t>3</a:t>
            </a:fld>
            <a:endParaRPr lang="en-GB" sz="1200">
              <a:solidFill>
                <a:srgbClr val="000000"/>
              </a:solidFill>
              <a:latin typeface="Times New Roman" charset="0"/>
            </a:endParaRPr>
          </a:p>
        </p:txBody>
      </p:sp>
      <p:sp>
        <p:nvSpPr>
          <p:cNvPr id="10243" name="Rectangle 1"/>
          <p:cNvSpPr>
            <a:spLocks noGrp="1" noRot="1" noChangeAspect="1" noChangeArrowheads="1" noTextEdit="1"/>
          </p:cNvSpPr>
          <p:nvPr>
            <p:ph type="sldImg"/>
          </p:nvPr>
        </p:nvSpPr>
        <p:spPr>
          <a:xfrm>
            <a:off x="1143000" y="685800"/>
            <a:ext cx="4572000" cy="3429000"/>
          </a:xfrm>
          <a:ln/>
        </p:spPr>
      </p:sp>
      <p:sp>
        <p:nvSpPr>
          <p:cNvPr id="10244" name="Rectangle 2"/>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wrap="none" anchor="ctr"/>
          <a:lstStyle/>
          <a:p>
            <a:endParaRPr lang="en-US">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Arial" charset="0"/>
                <a:ea typeface="ＭＳ Ｐゴシック" charset="0"/>
                <a:cs typeface="ＭＳ Ｐゴシック" charset="0"/>
              </a:defRPr>
            </a:lvl1pPr>
            <a:lvl2pPr marL="742950" indent="-285750" eaLnBrk="0" hangingPunct="0">
              <a:tabLst>
                <a:tab pos="723900" algn="l"/>
                <a:tab pos="1447800" algn="l"/>
                <a:tab pos="2171700" algn="l"/>
                <a:tab pos="2895600" algn="l"/>
              </a:tabLst>
              <a:defRPr sz="2400">
                <a:solidFill>
                  <a:schemeClr val="bg1"/>
                </a:solidFill>
                <a:latin typeface="Arial" charset="0"/>
                <a:ea typeface="ＭＳ Ｐゴシック" charset="0"/>
              </a:defRPr>
            </a:lvl2pPr>
            <a:lvl3pPr marL="11430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3pPr>
            <a:lvl4pPr marL="16002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4pPr>
            <a:lvl5pPr marL="20574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9pPr>
          </a:lstStyle>
          <a:p>
            <a:pPr eaLnBrk="1" hangingPunct="1"/>
            <a:fld id="{B8E8F036-AD02-6642-BDB8-8436C431CBFC}" type="slidenum">
              <a:rPr lang="en-GB" sz="1200">
                <a:solidFill>
                  <a:srgbClr val="000000"/>
                </a:solidFill>
                <a:latin typeface="Times New Roman" charset="0"/>
              </a:rPr>
              <a:pPr eaLnBrk="1" hangingPunct="1"/>
              <a:t>4</a:t>
            </a:fld>
            <a:endParaRPr lang="en-GB" sz="1200">
              <a:solidFill>
                <a:srgbClr val="000000"/>
              </a:solidFill>
              <a:latin typeface="Times New Roman" charset="0"/>
            </a:endParaRPr>
          </a:p>
        </p:txBody>
      </p:sp>
      <p:sp>
        <p:nvSpPr>
          <p:cNvPr id="12291" name="Rectangle 1"/>
          <p:cNvSpPr>
            <a:spLocks noGrp="1" noRot="1" noChangeAspect="1" noChangeArrowheads="1" noTextEdit="1"/>
          </p:cNvSpPr>
          <p:nvPr>
            <p:ph type="sldImg"/>
          </p:nvPr>
        </p:nvSpPr>
        <p:spPr>
          <a:xfrm>
            <a:off x="1143000" y="685800"/>
            <a:ext cx="4572000" cy="3429000"/>
          </a:xfrm>
          <a:ln/>
        </p:spPr>
      </p:sp>
      <p:sp>
        <p:nvSpPr>
          <p:cNvPr id="12292" name="Rectangle 2"/>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wrap="none" anchor="ctr"/>
          <a:lstStyle/>
          <a:p>
            <a:endParaRPr lang="en-US">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362"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Arial" charset="0"/>
                <a:ea typeface="ＭＳ Ｐゴシック" charset="0"/>
                <a:cs typeface="ＭＳ Ｐゴシック" charset="0"/>
              </a:defRPr>
            </a:lvl1pPr>
            <a:lvl2pPr marL="742950" indent="-285750" eaLnBrk="0" hangingPunct="0">
              <a:tabLst>
                <a:tab pos="723900" algn="l"/>
                <a:tab pos="1447800" algn="l"/>
                <a:tab pos="2171700" algn="l"/>
                <a:tab pos="2895600" algn="l"/>
              </a:tabLst>
              <a:defRPr sz="2400">
                <a:solidFill>
                  <a:schemeClr val="bg1"/>
                </a:solidFill>
                <a:latin typeface="Arial" charset="0"/>
                <a:ea typeface="ＭＳ Ｐゴシック" charset="0"/>
              </a:defRPr>
            </a:lvl2pPr>
            <a:lvl3pPr marL="11430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3pPr>
            <a:lvl4pPr marL="16002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4pPr>
            <a:lvl5pPr marL="20574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9pPr>
          </a:lstStyle>
          <a:p>
            <a:pPr eaLnBrk="1" hangingPunct="1"/>
            <a:fld id="{D80A2A11-417A-0547-8677-5FB4F6699701}" type="slidenum">
              <a:rPr lang="en-GB" sz="1200">
                <a:solidFill>
                  <a:srgbClr val="000000"/>
                </a:solidFill>
                <a:latin typeface="Times New Roman" charset="0"/>
              </a:rPr>
              <a:pPr eaLnBrk="1" hangingPunct="1"/>
              <a:t>6</a:t>
            </a:fld>
            <a:endParaRPr lang="en-GB" sz="1200">
              <a:solidFill>
                <a:srgbClr val="000000"/>
              </a:solidFill>
              <a:latin typeface="Times New Roman" charset="0"/>
            </a:endParaRPr>
          </a:p>
        </p:txBody>
      </p:sp>
      <p:sp>
        <p:nvSpPr>
          <p:cNvPr id="15363" name="Rectangle 1"/>
          <p:cNvSpPr>
            <a:spLocks noGrp="1" noRot="1" noChangeAspect="1" noChangeArrowheads="1" noTextEdit="1"/>
          </p:cNvSpPr>
          <p:nvPr>
            <p:ph type="sldImg"/>
          </p:nvPr>
        </p:nvSpPr>
        <p:spPr>
          <a:xfrm>
            <a:off x="1143000" y="685800"/>
            <a:ext cx="4572000" cy="3429000"/>
          </a:xfrm>
          <a:ln/>
        </p:spPr>
      </p:sp>
      <p:sp>
        <p:nvSpPr>
          <p:cNvPr id="15364" name="Rectangle 2"/>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wrap="none" anchor="ctr"/>
          <a:lstStyle/>
          <a:p>
            <a:endParaRPr lang="en-US">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Arial" charset="0"/>
                <a:ea typeface="ＭＳ Ｐゴシック" charset="0"/>
                <a:cs typeface="ＭＳ Ｐゴシック" charset="0"/>
              </a:defRPr>
            </a:lvl1pPr>
            <a:lvl2pPr marL="742950" indent="-285750" eaLnBrk="0" hangingPunct="0">
              <a:tabLst>
                <a:tab pos="723900" algn="l"/>
                <a:tab pos="1447800" algn="l"/>
                <a:tab pos="2171700" algn="l"/>
                <a:tab pos="2895600" algn="l"/>
              </a:tabLst>
              <a:defRPr sz="2400">
                <a:solidFill>
                  <a:schemeClr val="bg1"/>
                </a:solidFill>
                <a:latin typeface="Arial" charset="0"/>
                <a:ea typeface="ＭＳ Ｐゴシック" charset="0"/>
              </a:defRPr>
            </a:lvl2pPr>
            <a:lvl3pPr marL="11430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3pPr>
            <a:lvl4pPr marL="16002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4pPr>
            <a:lvl5pPr marL="20574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9pPr>
          </a:lstStyle>
          <a:p>
            <a:pPr eaLnBrk="1" hangingPunct="1"/>
            <a:fld id="{4918E39B-362A-6B44-A47D-EEF19B2ACE67}" type="slidenum">
              <a:rPr lang="en-GB" sz="1200">
                <a:solidFill>
                  <a:srgbClr val="000000"/>
                </a:solidFill>
                <a:latin typeface="Times New Roman" charset="0"/>
              </a:rPr>
              <a:pPr eaLnBrk="1" hangingPunct="1"/>
              <a:t>8</a:t>
            </a:fld>
            <a:endParaRPr lang="en-GB" sz="1200">
              <a:solidFill>
                <a:srgbClr val="000000"/>
              </a:solidFill>
              <a:latin typeface="Times New Roman" charset="0"/>
            </a:endParaRPr>
          </a:p>
        </p:txBody>
      </p:sp>
      <p:sp>
        <p:nvSpPr>
          <p:cNvPr id="17411" name="Rectangle 1"/>
          <p:cNvSpPr>
            <a:spLocks noGrp="1" noRot="1" noChangeAspect="1" noChangeArrowheads="1" noTextEdit="1"/>
          </p:cNvSpPr>
          <p:nvPr>
            <p:ph type="sldImg"/>
          </p:nvPr>
        </p:nvSpPr>
        <p:spPr>
          <a:xfrm>
            <a:off x="1143000" y="685800"/>
            <a:ext cx="4572000" cy="3429000"/>
          </a:xfrm>
          <a:ln/>
        </p:spPr>
      </p:sp>
      <p:sp>
        <p:nvSpPr>
          <p:cNvPr id="17412" name="Rectangle 2"/>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wrap="none" anchor="ctr"/>
          <a:lstStyle/>
          <a:p>
            <a:endParaRPr lang="en-US">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458"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Arial" charset="0"/>
                <a:ea typeface="ＭＳ Ｐゴシック" charset="0"/>
                <a:cs typeface="ＭＳ Ｐゴシック" charset="0"/>
              </a:defRPr>
            </a:lvl1pPr>
            <a:lvl2pPr marL="742950" indent="-285750" eaLnBrk="0" hangingPunct="0">
              <a:tabLst>
                <a:tab pos="723900" algn="l"/>
                <a:tab pos="1447800" algn="l"/>
                <a:tab pos="2171700" algn="l"/>
                <a:tab pos="2895600" algn="l"/>
              </a:tabLst>
              <a:defRPr sz="2400">
                <a:solidFill>
                  <a:schemeClr val="bg1"/>
                </a:solidFill>
                <a:latin typeface="Arial" charset="0"/>
                <a:ea typeface="ＭＳ Ｐゴシック" charset="0"/>
              </a:defRPr>
            </a:lvl2pPr>
            <a:lvl3pPr marL="11430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3pPr>
            <a:lvl4pPr marL="16002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4pPr>
            <a:lvl5pPr marL="20574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9pPr>
          </a:lstStyle>
          <a:p>
            <a:pPr eaLnBrk="1" hangingPunct="1"/>
            <a:fld id="{2E66A59C-454B-F049-BEB1-57797286EF36}" type="slidenum">
              <a:rPr lang="en-GB" sz="1200">
                <a:solidFill>
                  <a:srgbClr val="000000"/>
                </a:solidFill>
                <a:latin typeface="Times New Roman" charset="0"/>
              </a:rPr>
              <a:pPr eaLnBrk="1" hangingPunct="1"/>
              <a:t>10</a:t>
            </a:fld>
            <a:endParaRPr lang="en-GB" sz="1200">
              <a:solidFill>
                <a:srgbClr val="000000"/>
              </a:solidFill>
              <a:latin typeface="Times New Roman" charset="0"/>
            </a:endParaRPr>
          </a:p>
        </p:txBody>
      </p:sp>
      <p:sp>
        <p:nvSpPr>
          <p:cNvPr id="19459" name="Rectangle 1"/>
          <p:cNvSpPr>
            <a:spLocks noGrp="1" noRot="1" noChangeAspect="1" noChangeArrowheads="1" noTextEdit="1"/>
          </p:cNvSpPr>
          <p:nvPr>
            <p:ph type="sldImg"/>
          </p:nvPr>
        </p:nvSpPr>
        <p:spPr>
          <a:xfrm>
            <a:off x="1143000" y="685800"/>
            <a:ext cx="4572000" cy="3429000"/>
          </a:xfrm>
          <a:ln/>
        </p:spPr>
      </p:sp>
      <p:sp>
        <p:nvSpPr>
          <p:cNvPr id="19460" name="Rectangle 2"/>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wrap="none" anchor="ctr"/>
          <a:lstStyle/>
          <a:p>
            <a:endParaRPr lang="en-US">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Arial" charset="0"/>
                <a:ea typeface="ＭＳ Ｐゴシック" charset="0"/>
                <a:cs typeface="ＭＳ Ｐゴシック" charset="0"/>
              </a:defRPr>
            </a:lvl1pPr>
            <a:lvl2pPr marL="742950" indent="-285750" eaLnBrk="0" hangingPunct="0">
              <a:tabLst>
                <a:tab pos="723900" algn="l"/>
                <a:tab pos="1447800" algn="l"/>
                <a:tab pos="2171700" algn="l"/>
                <a:tab pos="2895600" algn="l"/>
              </a:tabLst>
              <a:defRPr sz="2400">
                <a:solidFill>
                  <a:schemeClr val="bg1"/>
                </a:solidFill>
                <a:latin typeface="Arial" charset="0"/>
                <a:ea typeface="ＭＳ Ｐゴシック" charset="0"/>
              </a:defRPr>
            </a:lvl2pPr>
            <a:lvl3pPr marL="11430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3pPr>
            <a:lvl4pPr marL="16002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4pPr>
            <a:lvl5pPr marL="20574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9pPr>
          </a:lstStyle>
          <a:p>
            <a:pPr eaLnBrk="1" hangingPunct="1"/>
            <a:fld id="{5710D96A-C0CB-E842-93DB-ED0B00BC91DC}" type="slidenum">
              <a:rPr lang="en-GB" sz="1200">
                <a:solidFill>
                  <a:srgbClr val="000000"/>
                </a:solidFill>
                <a:latin typeface="Times New Roman" charset="0"/>
              </a:rPr>
              <a:pPr eaLnBrk="1" hangingPunct="1"/>
              <a:t>11</a:t>
            </a:fld>
            <a:endParaRPr lang="en-GB" sz="1200">
              <a:solidFill>
                <a:srgbClr val="000000"/>
              </a:solidFill>
              <a:latin typeface="Times New Roman" charset="0"/>
            </a:endParaRPr>
          </a:p>
        </p:txBody>
      </p:sp>
      <p:sp>
        <p:nvSpPr>
          <p:cNvPr id="21507" name="Rectangle 1"/>
          <p:cNvSpPr>
            <a:spLocks noGrp="1" noRot="1" noChangeAspect="1" noChangeArrowheads="1" noTextEdit="1"/>
          </p:cNvSpPr>
          <p:nvPr>
            <p:ph type="sldImg"/>
          </p:nvPr>
        </p:nvSpPr>
        <p:spPr>
          <a:xfrm>
            <a:off x="1143000" y="685800"/>
            <a:ext cx="4572000" cy="3429000"/>
          </a:xfrm>
          <a:ln/>
        </p:spPr>
      </p:sp>
      <p:sp>
        <p:nvSpPr>
          <p:cNvPr id="21508" name="Rectangle 2"/>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wrap="none" anchor="ctr"/>
          <a:lstStyle/>
          <a:p>
            <a:endParaRPr lang="en-US">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7"/>
          <p:cNvSpPr>
            <a:spLocks noGrp="1" noChangeArrowheads="1"/>
          </p:cNvSpPr>
          <p:nvPr>
            <p:ph type="sldNum" sz="quarter"/>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a:lstStyle>
            <a:lvl1pPr eaLnBrk="0" hangingPunct="0">
              <a:tabLst>
                <a:tab pos="723900" algn="l"/>
                <a:tab pos="1447800" algn="l"/>
                <a:tab pos="2171700" algn="l"/>
                <a:tab pos="2895600" algn="l"/>
              </a:tabLst>
              <a:defRPr sz="2400">
                <a:solidFill>
                  <a:schemeClr val="bg1"/>
                </a:solidFill>
                <a:latin typeface="Arial" charset="0"/>
                <a:ea typeface="ＭＳ Ｐゴシック" charset="0"/>
                <a:cs typeface="ＭＳ Ｐゴシック" charset="0"/>
              </a:defRPr>
            </a:lvl1pPr>
            <a:lvl2pPr marL="742950" indent="-285750" eaLnBrk="0" hangingPunct="0">
              <a:tabLst>
                <a:tab pos="723900" algn="l"/>
                <a:tab pos="1447800" algn="l"/>
                <a:tab pos="2171700" algn="l"/>
                <a:tab pos="2895600" algn="l"/>
              </a:tabLst>
              <a:defRPr sz="2400">
                <a:solidFill>
                  <a:schemeClr val="bg1"/>
                </a:solidFill>
                <a:latin typeface="Arial" charset="0"/>
                <a:ea typeface="ＭＳ Ｐゴシック" charset="0"/>
              </a:defRPr>
            </a:lvl2pPr>
            <a:lvl3pPr marL="11430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3pPr>
            <a:lvl4pPr marL="16002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4pPr>
            <a:lvl5pPr marL="2057400" indent="-228600" eaLnBrk="0" hangingPunct="0">
              <a:tabLst>
                <a:tab pos="723900" algn="l"/>
                <a:tab pos="1447800" algn="l"/>
                <a:tab pos="2171700" algn="l"/>
                <a:tab pos="2895600" algn="l"/>
              </a:tabLst>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723900" algn="l"/>
                <a:tab pos="1447800" algn="l"/>
                <a:tab pos="2171700" algn="l"/>
                <a:tab pos="2895600" algn="l"/>
              </a:tabLst>
              <a:defRPr sz="2400">
                <a:solidFill>
                  <a:schemeClr val="bg1"/>
                </a:solidFill>
                <a:latin typeface="Arial" charset="0"/>
                <a:ea typeface="ＭＳ Ｐゴシック" charset="0"/>
              </a:defRPr>
            </a:lvl9pPr>
          </a:lstStyle>
          <a:p>
            <a:pPr eaLnBrk="1" hangingPunct="1"/>
            <a:fld id="{997F86CC-CAC7-0E44-9875-EACD28763F76}" type="slidenum">
              <a:rPr lang="en-GB" sz="1200">
                <a:solidFill>
                  <a:srgbClr val="000000"/>
                </a:solidFill>
                <a:latin typeface="Times New Roman" charset="0"/>
              </a:rPr>
              <a:pPr eaLnBrk="1" hangingPunct="1"/>
              <a:t>12</a:t>
            </a:fld>
            <a:endParaRPr lang="en-GB" sz="1200">
              <a:solidFill>
                <a:srgbClr val="000000"/>
              </a:solidFill>
              <a:latin typeface="Times New Roman" charset="0"/>
            </a:endParaRPr>
          </a:p>
        </p:txBody>
      </p:sp>
      <p:sp>
        <p:nvSpPr>
          <p:cNvPr id="23555" name="Rectangle 1"/>
          <p:cNvSpPr>
            <a:spLocks noGrp="1" noRot="1" noChangeAspect="1" noChangeArrowheads="1" noTextEdit="1"/>
          </p:cNvSpPr>
          <p:nvPr>
            <p:ph type="sldImg"/>
          </p:nvPr>
        </p:nvSpPr>
        <p:spPr>
          <a:xfrm>
            <a:off x="1143000" y="685800"/>
            <a:ext cx="4572000" cy="3429000"/>
          </a:xfrm>
          <a:ln/>
        </p:spPr>
      </p:sp>
      <p:sp>
        <p:nvSpPr>
          <p:cNvPr id="23556" name="Rectangle 2"/>
          <p:cNvSpPr>
            <a:spLocks noGrp="1" noChangeArrowheads="1"/>
          </p:cNvSpPr>
          <p:nvPr>
            <p:ph type="body" idx="1"/>
          </p:nvPr>
        </p:nvSpPr>
        <p:spPr>
          <a:xfrm>
            <a:off x="685800" y="4343400"/>
            <a:ext cx="54864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wrap="none" anchor="ctr"/>
          <a:lstStyle/>
          <a:p>
            <a:endParaRPr lang="en-US">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1875529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4221314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41563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462088"/>
            <a:ext cx="4037013" cy="4568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462088"/>
            <a:ext cx="4038600" cy="45688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2534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44326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2979346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378839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18369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54803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60886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3988"/>
            <a:ext cx="2055813" cy="58769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3988"/>
            <a:ext cx="6019800" cy="58769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00674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3525106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502503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42407398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4963"/>
            <a:ext cx="4037013"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604963"/>
            <a:ext cx="4038600" cy="4524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387497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00199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034947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71292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41315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8989695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0333762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77038" y="1604963"/>
            <a:ext cx="2105025" cy="45243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604963"/>
            <a:ext cx="6167438" cy="45243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1282138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Picture 3" descr="KOLIN cover SE.jp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304800" y="762000"/>
            <a:ext cx="4191000" cy="5254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title"/>
          </p:nvPr>
        </p:nvSpPr>
        <p:spPr>
          <a:xfrm>
            <a:off x="4603750" y="2270125"/>
            <a:ext cx="4278313" cy="1189038"/>
          </a:xfrm>
        </p:spPr>
        <p:txBody>
          <a:bodyPr/>
          <a:lstStyle/>
          <a:p>
            <a:r>
              <a:rPr lang="en-US" smtClean="0"/>
              <a:t>Click to edit Master title style</a:t>
            </a:r>
            <a:endParaRPr lang="en-US"/>
          </a:p>
        </p:txBody>
      </p:sp>
    </p:spTree>
    <p:extLst>
      <p:ext uri="{BB962C8B-B14F-4D97-AF65-F5344CB8AC3E}">
        <p14:creationId xmlns:p14="http://schemas.microsoft.com/office/powerpoint/2010/main" val="3768876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458788" y="153988"/>
            <a:ext cx="8224837" cy="1141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1027" name="Rectangle 2"/>
          <p:cNvSpPr>
            <a:spLocks noGrp="1" noChangeArrowheads="1"/>
          </p:cNvSpPr>
          <p:nvPr>
            <p:ph type="body" idx="1"/>
          </p:nvPr>
        </p:nvSpPr>
        <p:spPr bwMode="auto">
          <a:xfrm>
            <a:off x="457200" y="1462088"/>
            <a:ext cx="8228013" cy="4568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vert="horz" wrap="square" lIns="90000" tIns="46800" rIns="90000" bIns="4680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
        <p:nvSpPr>
          <p:cNvPr id="1028" name="Text Box 3"/>
          <p:cNvSpPr txBox="1">
            <a:spLocks noChangeArrowheads="1"/>
          </p:cNvSpPr>
          <p:nvPr/>
        </p:nvSpPr>
        <p:spPr bwMode="auto">
          <a:xfrm>
            <a:off x="592138" y="6510338"/>
            <a:ext cx="3632200" cy="276225"/>
          </a:xfrm>
          <a:prstGeom prst="rect">
            <a:avLst/>
          </a:prstGeom>
          <a:noFill/>
          <a:ln w="9525">
            <a:noFill/>
            <a:round/>
            <a:headEnd/>
            <a:tailEnd/>
          </a:ln>
        </p:spPr>
        <p:txBody>
          <a:bodyPr wrap="non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ＭＳ Ｐゴシック" charset="0"/>
                <a:cs typeface="Lucida Sans Unicode"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9pPr>
          </a:lstStyle>
          <a:p>
            <a:pPr eaLnBrk="1" hangingPunct="1">
              <a:lnSpc>
                <a:spcPct val="100000"/>
              </a:lnSpc>
              <a:spcBef>
                <a:spcPts val="300"/>
              </a:spcBef>
              <a:buSzPct val="75000"/>
              <a:buFont typeface="Wingdings" charset="0"/>
              <a:buNone/>
              <a:defRPr/>
            </a:pPr>
            <a:r>
              <a:rPr lang="en-GB" sz="1200" smtClean="0">
                <a:solidFill>
                  <a:srgbClr val="000000"/>
                </a:solidFill>
              </a:rPr>
              <a:t>Copyright © Cengage Learning. All rights reserved.</a:t>
            </a:r>
          </a:p>
        </p:txBody>
      </p:sp>
      <p:sp>
        <p:nvSpPr>
          <p:cNvPr id="1029" name="Text Box 4"/>
          <p:cNvSpPr txBox="1">
            <a:spLocks noChangeArrowheads="1"/>
          </p:cNvSpPr>
          <p:nvPr/>
        </p:nvSpPr>
        <p:spPr bwMode="auto">
          <a:xfrm>
            <a:off x="8128000" y="6529388"/>
            <a:ext cx="665163" cy="279400"/>
          </a:xfrm>
          <a:prstGeom prst="rect">
            <a:avLst/>
          </a:prstGeom>
          <a:noFill/>
          <a:ln w="9525">
            <a:noFill/>
            <a:round/>
            <a:headEnd/>
            <a:tailEnd/>
          </a:ln>
        </p:spPr>
        <p:txBody>
          <a:bodyPr wrap="non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ＭＳ Ｐゴシック" charset="0"/>
                <a:cs typeface="Lucida Sans Unicode"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solidFill>
                  <a:schemeClr val="bg1"/>
                </a:solidFill>
                <a:latin typeface="Arial" charset="0"/>
                <a:ea typeface="Lucida Sans Unicode" charset="0"/>
                <a:cs typeface="Lucida Sans Unicode" charset="0"/>
              </a:defRPr>
            </a:lvl9pPr>
          </a:lstStyle>
          <a:p>
            <a:pPr eaLnBrk="1" hangingPunct="1">
              <a:lnSpc>
                <a:spcPct val="100000"/>
              </a:lnSpc>
              <a:spcBef>
                <a:spcPts val="300"/>
              </a:spcBef>
              <a:buSzPct val="75000"/>
              <a:buFont typeface="Wingdings" charset="0"/>
              <a:buNone/>
              <a:defRPr/>
            </a:pPr>
            <a:r>
              <a:rPr lang="en-GB" sz="1200" smtClean="0">
                <a:solidFill>
                  <a:srgbClr val="000000"/>
                </a:solidFill>
              </a:rPr>
              <a:t>15 | </a:t>
            </a:r>
            <a:fld id="{B9C2A148-75F8-CA43-BE0D-A4DCB5F437CF}" type="slidenum">
              <a:rPr lang="en-GB" sz="1200" smtClean="0">
                <a:solidFill>
                  <a:srgbClr val="000000"/>
                </a:solidFill>
              </a:rPr>
              <a:pPr eaLnBrk="1" hangingPunct="1">
                <a:lnSpc>
                  <a:spcPct val="100000"/>
                </a:lnSpc>
                <a:spcBef>
                  <a:spcPts val="300"/>
                </a:spcBef>
                <a:buSzPct val="75000"/>
                <a:buFont typeface="Wingdings" charset="0"/>
                <a:buNone/>
                <a:defRPr/>
              </a:pPr>
              <a:t>‹#›</a:t>
            </a:fld>
            <a:endParaRPr lang="en-GB" sz="1200"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Lst>
  <p:txStyles>
    <p:titleStyle>
      <a:lvl1pPr algn="ctr" defTabSz="457200" rtl="0" eaLnBrk="0" fontAlgn="base" hangingPunct="0">
        <a:lnSpc>
          <a:spcPct val="84000"/>
        </a:lnSpc>
        <a:spcBef>
          <a:spcPct val="0"/>
        </a:spcBef>
        <a:spcAft>
          <a:spcPct val="0"/>
        </a:spcAft>
        <a:buClr>
          <a:srgbClr val="000000"/>
        </a:buClr>
        <a:buSzPct val="100000"/>
        <a:buFont typeface="Arial" charset="0"/>
        <a:defRPr sz="4000">
          <a:solidFill>
            <a:srgbClr val="000000"/>
          </a:solidFill>
          <a:latin typeface="+mj-lt"/>
          <a:ea typeface="ＭＳ Ｐゴシック" charset="0"/>
          <a:cs typeface="+mj-cs"/>
        </a:defRPr>
      </a:lvl1pPr>
      <a:lvl2pPr algn="ctr" defTabSz="457200" rtl="0" eaLnBrk="0" fontAlgn="base" hangingPunct="0">
        <a:lnSpc>
          <a:spcPct val="84000"/>
        </a:lnSpc>
        <a:spcBef>
          <a:spcPct val="0"/>
        </a:spcBef>
        <a:spcAft>
          <a:spcPct val="0"/>
        </a:spcAft>
        <a:buClr>
          <a:srgbClr val="000000"/>
        </a:buClr>
        <a:buSzPct val="100000"/>
        <a:buFont typeface="Arial" charset="0"/>
        <a:defRPr sz="4000">
          <a:solidFill>
            <a:srgbClr val="000000"/>
          </a:solidFill>
          <a:latin typeface="Arial" charset="0"/>
          <a:ea typeface="ＭＳ Ｐゴシック" charset="0"/>
          <a:cs typeface="Lucida Sans Unicode" charset="0"/>
        </a:defRPr>
      </a:lvl2pPr>
      <a:lvl3pPr algn="ctr" defTabSz="457200" rtl="0" eaLnBrk="0" fontAlgn="base" hangingPunct="0">
        <a:lnSpc>
          <a:spcPct val="84000"/>
        </a:lnSpc>
        <a:spcBef>
          <a:spcPct val="0"/>
        </a:spcBef>
        <a:spcAft>
          <a:spcPct val="0"/>
        </a:spcAft>
        <a:buClr>
          <a:srgbClr val="000000"/>
        </a:buClr>
        <a:buSzPct val="100000"/>
        <a:buFont typeface="Arial" charset="0"/>
        <a:defRPr sz="4000">
          <a:solidFill>
            <a:srgbClr val="000000"/>
          </a:solidFill>
          <a:latin typeface="Arial" charset="0"/>
          <a:ea typeface="ＭＳ Ｐゴシック" charset="0"/>
          <a:cs typeface="Lucida Sans Unicode" charset="0"/>
        </a:defRPr>
      </a:lvl3pPr>
      <a:lvl4pPr algn="ctr" defTabSz="457200" rtl="0" eaLnBrk="0" fontAlgn="base" hangingPunct="0">
        <a:lnSpc>
          <a:spcPct val="84000"/>
        </a:lnSpc>
        <a:spcBef>
          <a:spcPct val="0"/>
        </a:spcBef>
        <a:spcAft>
          <a:spcPct val="0"/>
        </a:spcAft>
        <a:buClr>
          <a:srgbClr val="000000"/>
        </a:buClr>
        <a:buSzPct val="100000"/>
        <a:buFont typeface="Arial" charset="0"/>
        <a:defRPr sz="4000">
          <a:solidFill>
            <a:srgbClr val="000000"/>
          </a:solidFill>
          <a:latin typeface="Arial" charset="0"/>
          <a:ea typeface="ＭＳ Ｐゴシック" charset="0"/>
          <a:cs typeface="Lucida Sans Unicode" charset="0"/>
        </a:defRPr>
      </a:lvl4pPr>
      <a:lvl5pPr algn="ctr" defTabSz="457200" rtl="0" eaLnBrk="0" fontAlgn="base" hangingPunct="0">
        <a:lnSpc>
          <a:spcPct val="84000"/>
        </a:lnSpc>
        <a:spcBef>
          <a:spcPct val="0"/>
        </a:spcBef>
        <a:spcAft>
          <a:spcPct val="0"/>
        </a:spcAft>
        <a:buClr>
          <a:srgbClr val="000000"/>
        </a:buClr>
        <a:buSzPct val="100000"/>
        <a:buFont typeface="Arial" charset="0"/>
        <a:defRPr sz="4000">
          <a:solidFill>
            <a:srgbClr val="000000"/>
          </a:solidFill>
          <a:latin typeface="Arial" charset="0"/>
          <a:ea typeface="ＭＳ Ｐゴシック" charset="0"/>
          <a:cs typeface="Lucida Sans Unicode" charset="0"/>
        </a:defRPr>
      </a:lvl5pPr>
      <a:lvl6pPr marL="457200" algn="ctr" defTabSz="457200" rtl="0" fontAlgn="base">
        <a:lnSpc>
          <a:spcPct val="84000"/>
        </a:lnSpc>
        <a:spcBef>
          <a:spcPct val="0"/>
        </a:spcBef>
        <a:spcAft>
          <a:spcPct val="0"/>
        </a:spcAft>
        <a:buClr>
          <a:srgbClr val="000000"/>
        </a:buClr>
        <a:buSzPct val="100000"/>
        <a:buFont typeface="Arial" charset="0"/>
        <a:defRPr sz="4000">
          <a:solidFill>
            <a:srgbClr val="000000"/>
          </a:solidFill>
          <a:latin typeface="Arial" charset="0"/>
          <a:cs typeface="Lucida Sans Unicode" charset="0"/>
        </a:defRPr>
      </a:lvl6pPr>
      <a:lvl7pPr marL="914400" algn="ctr" defTabSz="457200" rtl="0" fontAlgn="base">
        <a:lnSpc>
          <a:spcPct val="84000"/>
        </a:lnSpc>
        <a:spcBef>
          <a:spcPct val="0"/>
        </a:spcBef>
        <a:spcAft>
          <a:spcPct val="0"/>
        </a:spcAft>
        <a:buClr>
          <a:srgbClr val="000000"/>
        </a:buClr>
        <a:buSzPct val="100000"/>
        <a:buFont typeface="Arial" charset="0"/>
        <a:defRPr sz="4000">
          <a:solidFill>
            <a:srgbClr val="000000"/>
          </a:solidFill>
          <a:latin typeface="Arial" charset="0"/>
          <a:cs typeface="Lucida Sans Unicode" charset="0"/>
        </a:defRPr>
      </a:lvl7pPr>
      <a:lvl8pPr marL="1371600" algn="ctr" defTabSz="457200" rtl="0" fontAlgn="base">
        <a:lnSpc>
          <a:spcPct val="84000"/>
        </a:lnSpc>
        <a:spcBef>
          <a:spcPct val="0"/>
        </a:spcBef>
        <a:spcAft>
          <a:spcPct val="0"/>
        </a:spcAft>
        <a:buClr>
          <a:srgbClr val="000000"/>
        </a:buClr>
        <a:buSzPct val="100000"/>
        <a:buFont typeface="Arial" charset="0"/>
        <a:defRPr sz="4000">
          <a:solidFill>
            <a:srgbClr val="000000"/>
          </a:solidFill>
          <a:latin typeface="Arial" charset="0"/>
          <a:cs typeface="Lucida Sans Unicode" charset="0"/>
        </a:defRPr>
      </a:lvl8pPr>
      <a:lvl9pPr marL="1828800" algn="ctr" defTabSz="457200" rtl="0" fontAlgn="base">
        <a:lnSpc>
          <a:spcPct val="84000"/>
        </a:lnSpc>
        <a:spcBef>
          <a:spcPct val="0"/>
        </a:spcBef>
        <a:spcAft>
          <a:spcPct val="0"/>
        </a:spcAft>
        <a:buClr>
          <a:srgbClr val="000000"/>
        </a:buClr>
        <a:buSzPct val="100000"/>
        <a:buFont typeface="Arial" charset="0"/>
        <a:defRPr sz="4000">
          <a:solidFill>
            <a:srgbClr val="000000"/>
          </a:solidFill>
          <a:latin typeface="Arial" charset="0"/>
          <a:cs typeface="Lucida Sans Unicode" charset="0"/>
        </a:defRPr>
      </a:lvl9pPr>
    </p:titleStyle>
    <p:bodyStyle>
      <a:lvl1pPr marL="531813" indent="-531813" algn="l" defTabSz="457200" rtl="0" eaLnBrk="0" fontAlgn="base" hangingPunct="0">
        <a:lnSpc>
          <a:spcPct val="84000"/>
        </a:lnSpc>
        <a:spcBef>
          <a:spcPts val="700"/>
        </a:spcBef>
        <a:spcAft>
          <a:spcPct val="0"/>
        </a:spcAft>
        <a:buClr>
          <a:srgbClr val="000000"/>
        </a:buClr>
        <a:buSzPct val="100000"/>
        <a:buFont typeface="Arial" charset="0"/>
        <a:buChar char="•"/>
        <a:defRPr sz="2800">
          <a:solidFill>
            <a:srgbClr val="000000"/>
          </a:solidFill>
          <a:latin typeface="+mn-lt"/>
          <a:ea typeface="ＭＳ Ｐゴシック" charset="0"/>
          <a:cs typeface="+mn-cs"/>
        </a:defRPr>
      </a:lvl1pPr>
      <a:lvl2pPr marL="914400" indent="-457200" algn="l" defTabSz="457200" rtl="0" eaLnBrk="0" fontAlgn="base" hangingPunct="0">
        <a:lnSpc>
          <a:spcPct val="84000"/>
        </a:lnSpc>
        <a:spcBef>
          <a:spcPts val="600"/>
        </a:spcBef>
        <a:spcAft>
          <a:spcPct val="0"/>
        </a:spcAft>
        <a:buClr>
          <a:srgbClr val="000000"/>
        </a:buClr>
        <a:buSzPct val="100000"/>
        <a:buFont typeface="Arial" charset="0"/>
        <a:buChar char="–"/>
        <a:defRPr sz="2400">
          <a:solidFill>
            <a:srgbClr val="000000"/>
          </a:solidFill>
          <a:latin typeface="+mn-lt"/>
          <a:ea typeface="Lucida Sans Unicode" charset="0"/>
          <a:cs typeface="+mn-cs"/>
        </a:defRPr>
      </a:lvl2pPr>
      <a:lvl3pPr marL="1293813" indent="-379413" algn="l" defTabSz="457200" rtl="0" eaLnBrk="0" fontAlgn="base" hangingPunct="0">
        <a:lnSpc>
          <a:spcPct val="84000"/>
        </a:lnSpc>
        <a:spcBef>
          <a:spcPts val="500"/>
        </a:spcBef>
        <a:spcAft>
          <a:spcPct val="0"/>
        </a:spcAft>
        <a:buClr>
          <a:srgbClr val="000000"/>
        </a:buClr>
        <a:buSzPct val="100000"/>
        <a:buFont typeface="Arial" charset="0"/>
        <a:buChar char="•"/>
        <a:defRPr sz="2000">
          <a:solidFill>
            <a:srgbClr val="000000"/>
          </a:solidFill>
          <a:latin typeface="+mn-lt"/>
          <a:ea typeface="Lucida Sans Unicode" charset="0"/>
          <a:cs typeface="+mn-cs"/>
        </a:defRPr>
      </a:lvl3pPr>
      <a:lvl4pPr marL="1712913" indent="-341313" algn="l" defTabSz="457200" rtl="0" eaLnBrk="0" fontAlgn="base" hangingPunct="0">
        <a:lnSpc>
          <a:spcPct val="84000"/>
        </a:lnSpc>
        <a:spcBef>
          <a:spcPts val="450"/>
        </a:spcBef>
        <a:spcAft>
          <a:spcPct val="0"/>
        </a:spcAft>
        <a:buClr>
          <a:srgbClr val="000000"/>
        </a:buClr>
        <a:buSzPct val="100000"/>
        <a:buFont typeface="Arial" charset="0"/>
        <a:buChar char="–"/>
        <a:defRPr>
          <a:solidFill>
            <a:srgbClr val="000000"/>
          </a:solidFill>
          <a:latin typeface="+mn-lt"/>
          <a:ea typeface="Lucida Sans Unicode" charset="0"/>
          <a:cs typeface="+mn-cs"/>
        </a:defRPr>
      </a:lvl4pPr>
      <a:lvl5pPr marL="2132013" indent="-303213" algn="l" defTabSz="457200" rtl="0" eaLnBrk="0" fontAlgn="base" hangingPunct="0">
        <a:lnSpc>
          <a:spcPct val="84000"/>
        </a:lnSpc>
        <a:spcBef>
          <a:spcPts val="400"/>
        </a:spcBef>
        <a:spcAft>
          <a:spcPct val="0"/>
        </a:spcAft>
        <a:buClr>
          <a:srgbClr val="000000"/>
        </a:buClr>
        <a:buSzPct val="100000"/>
        <a:buFont typeface="Arial" charset="0"/>
        <a:buChar char="»"/>
        <a:defRPr sz="1600">
          <a:solidFill>
            <a:srgbClr val="000000"/>
          </a:solidFill>
          <a:latin typeface="+mn-lt"/>
          <a:ea typeface="Lucida Sans Unicode" charset="0"/>
          <a:cs typeface="+mn-cs"/>
        </a:defRPr>
      </a:lvl5pPr>
      <a:lvl6pPr marL="2589213" indent="-303213" algn="l" defTabSz="457200" rtl="0" fontAlgn="base">
        <a:lnSpc>
          <a:spcPct val="84000"/>
        </a:lnSpc>
        <a:spcBef>
          <a:spcPts val="400"/>
        </a:spcBef>
        <a:spcAft>
          <a:spcPct val="0"/>
        </a:spcAft>
        <a:buClr>
          <a:srgbClr val="000000"/>
        </a:buClr>
        <a:buSzPct val="100000"/>
        <a:buFont typeface="Arial" charset="0"/>
        <a:buChar char="»"/>
        <a:defRPr sz="1600">
          <a:solidFill>
            <a:srgbClr val="000000"/>
          </a:solidFill>
          <a:latin typeface="+mn-lt"/>
          <a:cs typeface="+mn-cs"/>
        </a:defRPr>
      </a:lvl6pPr>
      <a:lvl7pPr marL="3046413" indent="-303213" algn="l" defTabSz="457200" rtl="0" fontAlgn="base">
        <a:lnSpc>
          <a:spcPct val="84000"/>
        </a:lnSpc>
        <a:spcBef>
          <a:spcPts val="400"/>
        </a:spcBef>
        <a:spcAft>
          <a:spcPct val="0"/>
        </a:spcAft>
        <a:buClr>
          <a:srgbClr val="000000"/>
        </a:buClr>
        <a:buSzPct val="100000"/>
        <a:buFont typeface="Arial" charset="0"/>
        <a:buChar char="»"/>
        <a:defRPr sz="1600">
          <a:solidFill>
            <a:srgbClr val="000000"/>
          </a:solidFill>
          <a:latin typeface="+mn-lt"/>
          <a:cs typeface="+mn-cs"/>
        </a:defRPr>
      </a:lvl7pPr>
      <a:lvl8pPr marL="3503613" indent="-303213" algn="l" defTabSz="457200" rtl="0" fontAlgn="base">
        <a:lnSpc>
          <a:spcPct val="84000"/>
        </a:lnSpc>
        <a:spcBef>
          <a:spcPts val="400"/>
        </a:spcBef>
        <a:spcAft>
          <a:spcPct val="0"/>
        </a:spcAft>
        <a:buClr>
          <a:srgbClr val="000000"/>
        </a:buClr>
        <a:buSzPct val="100000"/>
        <a:buFont typeface="Arial" charset="0"/>
        <a:buChar char="»"/>
        <a:defRPr sz="1600">
          <a:solidFill>
            <a:srgbClr val="000000"/>
          </a:solidFill>
          <a:latin typeface="+mn-lt"/>
          <a:cs typeface="+mn-cs"/>
        </a:defRPr>
      </a:lvl8pPr>
      <a:lvl9pPr marL="3960813" indent="-303213" algn="l" defTabSz="457200" rtl="0" fontAlgn="base">
        <a:lnSpc>
          <a:spcPct val="84000"/>
        </a:lnSpc>
        <a:spcBef>
          <a:spcPts val="400"/>
        </a:spcBef>
        <a:spcAft>
          <a:spcPct val="0"/>
        </a:spcAft>
        <a:buClr>
          <a:srgbClr val="000000"/>
        </a:buClr>
        <a:buSzPct val="100000"/>
        <a:buFont typeface="Arial" charset="0"/>
        <a:buChar char="»"/>
        <a:defRPr sz="16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050" name="Rectangle 1"/>
          <p:cNvSpPr>
            <a:spLocks noGrp="1" noChangeArrowheads="1"/>
          </p:cNvSpPr>
          <p:nvPr>
            <p:ph type="title"/>
          </p:nvPr>
        </p:nvSpPr>
        <p:spPr bwMode="auto">
          <a:xfrm>
            <a:off x="4603750" y="2270125"/>
            <a:ext cx="4278313" cy="11890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vert="horz" wrap="square" lIns="90000" tIns="46800" rIns="90000" bIns="46800" numCol="1" anchor="ctr" anchorCtr="0" compatLnSpc="1">
            <a:prstTxWarp prst="textNoShape">
              <a:avLst/>
            </a:prstTxWarp>
          </a:bodyPr>
          <a:lstStyle/>
          <a:p>
            <a:pPr lvl="0"/>
            <a:r>
              <a:rPr lang="en-GB"/>
              <a:t>Click to edit the title text format</a:t>
            </a:r>
          </a:p>
        </p:txBody>
      </p:sp>
      <p:sp>
        <p:nvSpPr>
          <p:cNvPr id="2051" name="Rectangle 2"/>
          <p:cNvSpPr>
            <a:spLocks noGrp="1" noChangeArrowheads="1"/>
          </p:cNvSpPr>
          <p:nvPr>
            <p:ph type="body" idx="1"/>
          </p:nvPr>
        </p:nvSpPr>
        <p:spPr bwMode="auto">
          <a:xfrm>
            <a:off x="457200" y="1604963"/>
            <a:ext cx="8228013" cy="452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FAA26D3D-D897-4be2-8F04-BA451C77F1D7}">
              <ma14:placeholderFlag xmlns:ma14="http://schemas.microsoft.com/office/mac/drawingml/2011/main" xmlns="" val="1"/>
            </a:ext>
          </a:extLst>
        </p:spPr>
        <p:txBody>
          <a:bodyPr vert="horz" wrap="square" lIns="0" tIns="0" rIns="0" bIns="0" numCol="1" anchor="t" anchorCtr="0" compatLnSpc="1">
            <a:prstTxWarp prst="textNoShape">
              <a:avLst/>
            </a:prstTxWarp>
          </a:bodyPr>
          <a:lstStyle/>
          <a:p>
            <a:pPr lvl="0"/>
            <a:r>
              <a:rPr lang="en-GB"/>
              <a:t>Click to edit the outline text format</a:t>
            </a:r>
          </a:p>
          <a:p>
            <a:pPr lvl="1"/>
            <a:r>
              <a:rPr lang="en-GB"/>
              <a:t>Second Outline Level</a:t>
            </a:r>
          </a:p>
          <a:p>
            <a:pPr lvl="2"/>
            <a:r>
              <a:rPr lang="en-GB"/>
              <a:t>Third Outline Level</a:t>
            </a:r>
          </a:p>
          <a:p>
            <a:pPr lvl="3"/>
            <a:r>
              <a:rPr lang="en-GB"/>
              <a:t>Fourth Outline Level</a:t>
            </a:r>
          </a:p>
          <a:p>
            <a:pPr lvl="4"/>
            <a:r>
              <a:rPr lang="en-GB"/>
              <a:t>Fifth Outline Level</a:t>
            </a:r>
          </a:p>
          <a:p>
            <a:pPr lvl="4"/>
            <a:r>
              <a:rPr lang="en-GB"/>
              <a:t>Sixth Outline Level</a:t>
            </a:r>
          </a:p>
          <a:p>
            <a:pPr lvl="4"/>
            <a:r>
              <a:rPr lang="en-GB"/>
              <a:t>Seventh Outline Level</a:t>
            </a:r>
          </a:p>
          <a:p>
            <a:pPr lvl="4"/>
            <a:r>
              <a:rPr lang="en-GB"/>
              <a:t>Eighth Outline Level</a:t>
            </a:r>
          </a:p>
          <a:p>
            <a:pPr lvl="4"/>
            <a:r>
              <a:rPr lang="en-GB"/>
              <a:t>Ninth Outline Level</a:t>
            </a:r>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Lst>
  <p:txStyles>
    <p:titleStyle>
      <a:lvl1pPr algn="ctr" defTabSz="457200" rtl="0" eaLnBrk="0" fontAlgn="base" hangingPunct="0">
        <a:lnSpc>
          <a:spcPct val="84000"/>
        </a:lnSpc>
        <a:spcBef>
          <a:spcPct val="0"/>
        </a:spcBef>
        <a:spcAft>
          <a:spcPct val="0"/>
        </a:spcAft>
        <a:buClr>
          <a:srgbClr val="000000"/>
        </a:buClr>
        <a:buSzPct val="100000"/>
        <a:buFont typeface="Arial" charset="0"/>
        <a:defRPr sz="4000">
          <a:solidFill>
            <a:srgbClr val="000000"/>
          </a:solidFill>
          <a:latin typeface="+mj-lt"/>
          <a:ea typeface="ＭＳ Ｐゴシック" charset="0"/>
          <a:cs typeface="+mj-cs"/>
        </a:defRPr>
      </a:lvl1pPr>
      <a:lvl2pPr algn="ctr" defTabSz="457200" rtl="0" eaLnBrk="0" fontAlgn="base" hangingPunct="0">
        <a:lnSpc>
          <a:spcPct val="84000"/>
        </a:lnSpc>
        <a:spcBef>
          <a:spcPct val="0"/>
        </a:spcBef>
        <a:spcAft>
          <a:spcPct val="0"/>
        </a:spcAft>
        <a:buClr>
          <a:srgbClr val="000000"/>
        </a:buClr>
        <a:buSzPct val="100000"/>
        <a:buFont typeface="Arial" charset="0"/>
        <a:defRPr sz="4000">
          <a:solidFill>
            <a:srgbClr val="000000"/>
          </a:solidFill>
          <a:latin typeface="Arial" charset="0"/>
          <a:ea typeface="ＭＳ Ｐゴシック" charset="0"/>
          <a:cs typeface="Lucida Sans Unicode" charset="0"/>
        </a:defRPr>
      </a:lvl2pPr>
      <a:lvl3pPr algn="ctr" defTabSz="457200" rtl="0" eaLnBrk="0" fontAlgn="base" hangingPunct="0">
        <a:lnSpc>
          <a:spcPct val="84000"/>
        </a:lnSpc>
        <a:spcBef>
          <a:spcPct val="0"/>
        </a:spcBef>
        <a:spcAft>
          <a:spcPct val="0"/>
        </a:spcAft>
        <a:buClr>
          <a:srgbClr val="000000"/>
        </a:buClr>
        <a:buSzPct val="100000"/>
        <a:buFont typeface="Arial" charset="0"/>
        <a:defRPr sz="4000">
          <a:solidFill>
            <a:srgbClr val="000000"/>
          </a:solidFill>
          <a:latin typeface="Arial" charset="0"/>
          <a:ea typeface="ＭＳ Ｐゴシック" charset="0"/>
          <a:cs typeface="Lucida Sans Unicode" charset="0"/>
        </a:defRPr>
      </a:lvl3pPr>
      <a:lvl4pPr algn="ctr" defTabSz="457200" rtl="0" eaLnBrk="0" fontAlgn="base" hangingPunct="0">
        <a:lnSpc>
          <a:spcPct val="84000"/>
        </a:lnSpc>
        <a:spcBef>
          <a:spcPct val="0"/>
        </a:spcBef>
        <a:spcAft>
          <a:spcPct val="0"/>
        </a:spcAft>
        <a:buClr>
          <a:srgbClr val="000000"/>
        </a:buClr>
        <a:buSzPct val="100000"/>
        <a:buFont typeface="Arial" charset="0"/>
        <a:defRPr sz="4000">
          <a:solidFill>
            <a:srgbClr val="000000"/>
          </a:solidFill>
          <a:latin typeface="Arial" charset="0"/>
          <a:ea typeface="ＭＳ Ｐゴシック" charset="0"/>
          <a:cs typeface="Lucida Sans Unicode" charset="0"/>
        </a:defRPr>
      </a:lvl4pPr>
      <a:lvl5pPr algn="ctr" defTabSz="457200" rtl="0" eaLnBrk="0" fontAlgn="base" hangingPunct="0">
        <a:lnSpc>
          <a:spcPct val="84000"/>
        </a:lnSpc>
        <a:spcBef>
          <a:spcPct val="0"/>
        </a:spcBef>
        <a:spcAft>
          <a:spcPct val="0"/>
        </a:spcAft>
        <a:buClr>
          <a:srgbClr val="000000"/>
        </a:buClr>
        <a:buSzPct val="100000"/>
        <a:buFont typeface="Arial" charset="0"/>
        <a:defRPr sz="4000">
          <a:solidFill>
            <a:srgbClr val="000000"/>
          </a:solidFill>
          <a:latin typeface="Arial" charset="0"/>
          <a:ea typeface="ＭＳ Ｐゴシック" charset="0"/>
          <a:cs typeface="Lucida Sans Unicode" charset="0"/>
        </a:defRPr>
      </a:lvl5pPr>
      <a:lvl6pPr marL="457200" algn="ctr" defTabSz="457200" rtl="0" fontAlgn="base">
        <a:lnSpc>
          <a:spcPct val="84000"/>
        </a:lnSpc>
        <a:spcBef>
          <a:spcPct val="0"/>
        </a:spcBef>
        <a:spcAft>
          <a:spcPct val="0"/>
        </a:spcAft>
        <a:buClr>
          <a:srgbClr val="000000"/>
        </a:buClr>
        <a:buSzPct val="100000"/>
        <a:buFont typeface="Arial" charset="0"/>
        <a:defRPr sz="4000">
          <a:solidFill>
            <a:srgbClr val="000000"/>
          </a:solidFill>
          <a:latin typeface="Arial" charset="0"/>
          <a:cs typeface="Lucida Sans Unicode" charset="0"/>
        </a:defRPr>
      </a:lvl6pPr>
      <a:lvl7pPr marL="914400" algn="ctr" defTabSz="457200" rtl="0" fontAlgn="base">
        <a:lnSpc>
          <a:spcPct val="84000"/>
        </a:lnSpc>
        <a:spcBef>
          <a:spcPct val="0"/>
        </a:spcBef>
        <a:spcAft>
          <a:spcPct val="0"/>
        </a:spcAft>
        <a:buClr>
          <a:srgbClr val="000000"/>
        </a:buClr>
        <a:buSzPct val="100000"/>
        <a:buFont typeface="Arial" charset="0"/>
        <a:defRPr sz="4000">
          <a:solidFill>
            <a:srgbClr val="000000"/>
          </a:solidFill>
          <a:latin typeface="Arial" charset="0"/>
          <a:cs typeface="Lucida Sans Unicode" charset="0"/>
        </a:defRPr>
      </a:lvl7pPr>
      <a:lvl8pPr marL="1371600" algn="ctr" defTabSz="457200" rtl="0" fontAlgn="base">
        <a:lnSpc>
          <a:spcPct val="84000"/>
        </a:lnSpc>
        <a:spcBef>
          <a:spcPct val="0"/>
        </a:spcBef>
        <a:spcAft>
          <a:spcPct val="0"/>
        </a:spcAft>
        <a:buClr>
          <a:srgbClr val="000000"/>
        </a:buClr>
        <a:buSzPct val="100000"/>
        <a:buFont typeface="Arial" charset="0"/>
        <a:defRPr sz="4000">
          <a:solidFill>
            <a:srgbClr val="000000"/>
          </a:solidFill>
          <a:latin typeface="Arial" charset="0"/>
          <a:cs typeface="Lucida Sans Unicode" charset="0"/>
        </a:defRPr>
      </a:lvl8pPr>
      <a:lvl9pPr marL="1828800" algn="ctr" defTabSz="457200" rtl="0" fontAlgn="base">
        <a:lnSpc>
          <a:spcPct val="84000"/>
        </a:lnSpc>
        <a:spcBef>
          <a:spcPct val="0"/>
        </a:spcBef>
        <a:spcAft>
          <a:spcPct val="0"/>
        </a:spcAft>
        <a:buClr>
          <a:srgbClr val="000000"/>
        </a:buClr>
        <a:buSzPct val="100000"/>
        <a:buFont typeface="Arial" charset="0"/>
        <a:defRPr sz="4000">
          <a:solidFill>
            <a:srgbClr val="000000"/>
          </a:solidFill>
          <a:latin typeface="Arial" charset="0"/>
          <a:cs typeface="Lucida Sans Unicode" charset="0"/>
        </a:defRPr>
      </a:lvl9pPr>
    </p:titleStyle>
    <p:bodyStyle>
      <a:lvl1pPr marL="531813" indent="-531813" algn="l" defTabSz="457200" rtl="0" eaLnBrk="0" fontAlgn="base" hangingPunct="0">
        <a:lnSpc>
          <a:spcPct val="84000"/>
        </a:lnSpc>
        <a:spcBef>
          <a:spcPts val="700"/>
        </a:spcBef>
        <a:spcAft>
          <a:spcPct val="0"/>
        </a:spcAft>
        <a:buClr>
          <a:srgbClr val="000000"/>
        </a:buClr>
        <a:buSzPct val="100000"/>
        <a:buFont typeface="Arial" charset="0"/>
        <a:buChar char="•"/>
        <a:defRPr sz="2800">
          <a:solidFill>
            <a:srgbClr val="000000"/>
          </a:solidFill>
          <a:latin typeface="+mn-lt"/>
          <a:ea typeface="ＭＳ Ｐゴシック" charset="0"/>
          <a:cs typeface="+mn-cs"/>
        </a:defRPr>
      </a:lvl1pPr>
      <a:lvl2pPr marL="914400" indent="-457200" algn="l" defTabSz="457200" rtl="0" eaLnBrk="0" fontAlgn="base" hangingPunct="0">
        <a:lnSpc>
          <a:spcPct val="84000"/>
        </a:lnSpc>
        <a:spcBef>
          <a:spcPts val="600"/>
        </a:spcBef>
        <a:spcAft>
          <a:spcPct val="0"/>
        </a:spcAft>
        <a:buClr>
          <a:srgbClr val="000000"/>
        </a:buClr>
        <a:buSzPct val="100000"/>
        <a:buFont typeface="Arial" charset="0"/>
        <a:buChar char="–"/>
        <a:defRPr sz="2400">
          <a:solidFill>
            <a:srgbClr val="000000"/>
          </a:solidFill>
          <a:latin typeface="+mn-lt"/>
          <a:ea typeface="Lucida Sans Unicode" charset="0"/>
          <a:cs typeface="+mn-cs"/>
        </a:defRPr>
      </a:lvl2pPr>
      <a:lvl3pPr marL="1293813" indent="-379413" algn="l" defTabSz="457200" rtl="0" eaLnBrk="0" fontAlgn="base" hangingPunct="0">
        <a:lnSpc>
          <a:spcPct val="84000"/>
        </a:lnSpc>
        <a:spcBef>
          <a:spcPts val="500"/>
        </a:spcBef>
        <a:spcAft>
          <a:spcPct val="0"/>
        </a:spcAft>
        <a:buClr>
          <a:srgbClr val="000000"/>
        </a:buClr>
        <a:buSzPct val="100000"/>
        <a:buFont typeface="Arial" charset="0"/>
        <a:buChar char="•"/>
        <a:defRPr sz="2000">
          <a:solidFill>
            <a:srgbClr val="000000"/>
          </a:solidFill>
          <a:latin typeface="+mn-lt"/>
          <a:ea typeface="Lucida Sans Unicode" charset="0"/>
          <a:cs typeface="+mn-cs"/>
        </a:defRPr>
      </a:lvl3pPr>
      <a:lvl4pPr marL="1712913" indent="-341313" algn="l" defTabSz="457200" rtl="0" eaLnBrk="0" fontAlgn="base" hangingPunct="0">
        <a:lnSpc>
          <a:spcPct val="84000"/>
        </a:lnSpc>
        <a:spcBef>
          <a:spcPts val="450"/>
        </a:spcBef>
        <a:spcAft>
          <a:spcPct val="0"/>
        </a:spcAft>
        <a:buClr>
          <a:srgbClr val="000000"/>
        </a:buClr>
        <a:buSzPct val="100000"/>
        <a:buFont typeface="Arial" charset="0"/>
        <a:buChar char="–"/>
        <a:defRPr>
          <a:solidFill>
            <a:srgbClr val="000000"/>
          </a:solidFill>
          <a:latin typeface="+mn-lt"/>
          <a:ea typeface="Lucida Sans Unicode" charset="0"/>
          <a:cs typeface="+mn-cs"/>
        </a:defRPr>
      </a:lvl4pPr>
      <a:lvl5pPr marL="2132013" indent="-303213" algn="l" defTabSz="457200" rtl="0" eaLnBrk="0" fontAlgn="base" hangingPunct="0">
        <a:lnSpc>
          <a:spcPct val="84000"/>
        </a:lnSpc>
        <a:spcBef>
          <a:spcPts val="400"/>
        </a:spcBef>
        <a:spcAft>
          <a:spcPct val="0"/>
        </a:spcAft>
        <a:buClr>
          <a:srgbClr val="000000"/>
        </a:buClr>
        <a:buSzPct val="100000"/>
        <a:buFont typeface="Arial" charset="0"/>
        <a:buChar char="»"/>
        <a:defRPr sz="1600">
          <a:solidFill>
            <a:srgbClr val="000000"/>
          </a:solidFill>
          <a:latin typeface="+mn-lt"/>
          <a:ea typeface="Lucida Sans Unicode" charset="0"/>
          <a:cs typeface="+mn-cs"/>
        </a:defRPr>
      </a:lvl5pPr>
      <a:lvl6pPr marL="2589213" indent="-303213" algn="l" defTabSz="457200" rtl="0" fontAlgn="base">
        <a:lnSpc>
          <a:spcPct val="84000"/>
        </a:lnSpc>
        <a:spcBef>
          <a:spcPts val="400"/>
        </a:spcBef>
        <a:spcAft>
          <a:spcPct val="0"/>
        </a:spcAft>
        <a:buClr>
          <a:srgbClr val="000000"/>
        </a:buClr>
        <a:buSzPct val="100000"/>
        <a:buFont typeface="Arial" charset="0"/>
        <a:buChar char="»"/>
        <a:defRPr sz="1600">
          <a:solidFill>
            <a:srgbClr val="000000"/>
          </a:solidFill>
          <a:latin typeface="+mn-lt"/>
          <a:cs typeface="+mn-cs"/>
        </a:defRPr>
      </a:lvl6pPr>
      <a:lvl7pPr marL="3046413" indent="-303213" algn="l" defTabSz="457200" rtl="0" fontAlgn="base">
        <a:lnSpc>
          <a:spcPct val="84000"/>
        </a:lnSpc>
        <a:spcBef>
          <a:spcPts val="400"/>
        </a:spcBef>
        <a:spcAft>
          <a:spcPct val="0"/>
        </a:spcAft>
        <a:buClr>
          <a:srgbClr val="000000"/>
        </a:buClr>
        <a:buSzPct val="100000"/>
        <a:buFont typeface="Arial" charset="0"/>
        <a:buChar char="»"/>
        <a:defRPr sz="1600">
          <a:solidFill>
            <a:srgbClr val="000000"/>
          </a:solidFill>
          <a:latin typeface="+mn-lt"/>
          <a:cs typeface="+mn-cs"/>
        </a:defRPr>
      </a:lvl7pPr>
      <a:lvl8pPr marL="3503613" indent="-303213" algn="l" defTabSz="457200" rtl="0" fontAlgn="base">
        <a:lnSpc>
          <a:spcPct val="84000"/>
        </a:lnSpc>
        <a:spcBef>
          <a:spcPts val="400"/>
        </a:spcBef>
        <a:spcAft>
          <a:spcPct val="0"/>
        </a:spcAft>
        <a:buClr>
          <a:srgbClr val="000000"/>
        </a:buClr>
        <a:buSzPct val="100000"/>
        <a:buFont typeface="Arial" charset="0"/>
        <a:buChar char="»"/>
        <a:defRPr sz="1600">
          <a:solidFill>
            <a:srgbClr val="000000"/>
          </a:solidFill>
          <a:latin typeface="+mn-lt"/>
          <a:cs typeface="+mn-cs"/>
        </a:defRPr>
      </a:lvl8pPr>
      <a:lvl9pPr marL="3960813" indent="-303213" algn="l" defTabSz="457200" rtl="0" fontAlgn="base">
        <a:lnSpc>
          <a:spcPct val="84000"/>
        </a:lnSpc>
        <a:spcBef>
          <a:spcPts val="400"/>
        </a:spcBef>
        <a:spcAft>
          <a:spcPct val="0"/>
        </a:spcAft>
        <a:buClr>
          <a:srgbClr val="000000"/>
        </a:buClr>
        <a:buSzPct val="100000"/>
        <a:buFont typeface="Arial" charset="0"/>
        <a:buChar char="»"/>
        <a:defRPr sz="1600">
          <a:solidFill>
            <a:srgbClr val="000000"/>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6.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Grp="1" noChangeArrowheads="1"/>
          </p:cNvSpPr>
          <p:nvPr>
            <p:ph type="title"/>
          </p:nvPr>
        </p:nvSpPr>
        <p:spPr>
          <a:xfrm>
            <a:off x="4800600" y="1981200"/>
            <a:ext cx="3962400" cy="1143000"/>
          </a:xfrm>
        </p:spPr>
        <p:txBody>
          <a:bodyPr/>
          <a:lstStyle/>
          <a:p>
            <a:pPr eaLnBrk="1" hangingPunct="1">
              <a:lnSpc>
                <a:spcPct val="90000"/>
              </a:lnSpc>
              <a:spcBef>
                <a:spcPts val="1500"/>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a:latin typeface="Arial" charset="0"/>
              </a:rPr>
              <a:t>CHAPTER 15</a:t>
            </a:r>
          </a:p>
        </p:txBody>
      </p:sp>
      <p:sp>
        <p:nvSpPr>
          <p:cNvPr id="5122" name="Rectangle 2"/>
          <p:cNvSpPr>
            <a:spLocks noGrp="1" noChangeArrowheads="1"/>
          </p:cNvSpPr>
          <p:nvPr>
            <p:ph type="subTitle" idx="4294967295"/>
          </p:nvPr>
        </p:nvSpPr>
        <p:spPr>
          <a:xfrm>
            <a:off x="4940300" y="3048000"/>
            <a:ext cx="3683000" cy="2857500"/>
          </a:xfrm>
        </p:spPr>
        <p:txBody>
          <a:bodyPr lIns="90000" tIns="46800" rIns="90000" bIns="46800"/>
          <a:lstStyle/>
          <a:p>
            <a:pPr marL="0" indent="0" algn="ctr" eaLnBrk="1" hangingPunct="1">
              <a:lnSpc>
                <a:spcPct val="90000"/>
              </a:lnSpc>
              <a:spcBef>
                <a:spcPts val="1200"/>
              </a:spcBef>
              <a:buFont typeface="Arial" charset="0"/>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3200">
                <a:solidFill>
                  <a:srgbClr val="FFFFFF"/>
                </a:solidFill>
                <a:latin typeface="Arial" charset="0"/>
              </a:rPr>
              <a:t>Writing Careful Long Reports</a:t>
            </a:r>
          </a:p>
        </p:txBody>
      </p:sp>
      <p:sp>
        <p:nvSpPr>
          <p:cNvPr id="5123" name="Text Box 3"/>
          <p:cNvSpPr txBox="1">
            <a:spLocks noChangeArrowheads="1"/>
          </p:cNvSpPr>
          <p:nvPr/>
        </p:nvSpPr>
        <p:spPr bwMode="auto">
          <a:xfrm>
            <a:off x="5845175" y="5029200"/>
            <a:ext cx="2073275"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cs typeface="ＭＳ Ｐゴシック"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9pPr>
          </a:lstStyle>
          <a:p>
            <a:pPr>
              <a:lnSpc>
                <a:spcPct val="100000"/>
              </a:lnSpc>
              <a:buClr>
                <a:srgbClr val="0035E0"/>
              </a:buClr>
            </a:pPr>
            <a:r>
              <a:rPr lang="en-GB">
                <a:solidFill>
                  <a:srgbClr val="000000"/>
                </a:solidFill>
              </a:rPr>
              <a:t>Philip C. Kolin</a:t>
            </a:r>
          </a:p>
        </p:txBody>
      </p:sp>
      <p:sp>
        <p:nvSpPr>
          <p:cNvPr id="5124" name="Text Box 4"/>
          <p:cNvSpPr txBox="1">
            <a:spLocks noChangeArrowheads="1"/>
          </p:cNvSpPr>
          <p:nvPr/>
        </p:nvSpPr>
        <p:spPr bwMode="auto">
          <a:xfrm>
            <a:off x="5184775" y="5500688"/>
            <a:ext cx="3341688"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Lst>
        </p:spPr>
        <p:txBody>
          <a:bodyPr wrap="none" lIns="90000" tIns="46800" rIns="90000" bIns="46800">
            <a:spAutoFit/>
          </a:bodyPr>
          <a:lstStyle>
            <a:lvl1pPr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cs typeface="ＭＳ Ｐゴシック" charset="0"/>
              </a:defRPr>
            </a:lvl1pPr>
            <a:lvl2pPr marL="742950" indent="-28575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2pPr>
            <a:lvl3pPr marL="11430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3pPr>
            <a:lvl4pPr marL="16002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4pPr>
            <a:lvl5pPr marL="2057400" indent="-228600" eaLnBrk="0" hangingPunc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bg1"/>
                </a:solidFill>
                <a:latin typeface="Arial" charset="0"/>
                <a:ea typeface="ＭＳ Ｐゴシック" charset="0"/>
              </a:defRPr>
            </a:lvl9pPr>
          </a:lstStyle>
          <a:p>
            <a:pPr algn="r">
              <a:lnSpc>
                <a:spcPct val="100000"/>
              </a:lnSpc>
              <a:buFont typeface="Times New Roman" charset="0"/>
              <a:buNone/>
            </a:pPr>
            <a:r>
              <a:rPr lang="en-GB" sz="1800" i="1">
                <a:solidFill>
                  <a:srgbClr val="000000"/>
                </a:solidFill>
                <a:latin typeface="Times New Roman" charset="0"/>
              </a:rPr>
              <a:t>University of Southern Mississippi</a:t>
            </a:r>
          </a:p>
        </p:txBody>
      </p:sp>
    </p:spTree>
  </p:cSld>
  <p:clrMapOvr>
    <a:masterClrMapping/>
  </p:clrMapOvr>
  <p:transition spd="slow">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p:txBody>
          <a:bodyPr/>
          <a:lstStyle/>
          <a:p>
            <a:r>
              <a:rPr lang="en-US" dirty="0">
                <a:latin typeface="Arial" charset="0"/>
              </a:rPr>
              <a:t>Characteristics of a Long </a:t>
            </a:r>
            <a:r>
              <a:rPr lang="en-US" dirty="0" smtClean="0">
                <a:latin typeface="Arial" charset="0"/>
              </a:rPr>
              <a:t>Report </a:t>
            </a:r>
            <a:br>
              <a:rPr lang="en-US" dirty="0" smtClean="0">
                <a:latin typeface="Arial" charset="0"/>
              </a:rPr>
            </a:br>
            <a:r>
              <a:rPr lang="en-US" sz="1400" dirty="0" smtClean="0">
                <a:latin typeface="Arial" charset="0"/>
              </a:rPr>
              <a:t>(slide 1 of 2)</a:t>
            </a:r>
            <a:endParaRPr lang="en-GB" sz="1400" dirty="0">
              <a:latin typeface="Arial" charset="0"/>
            </a:endParaRPr>
          </a:p>
        </p:txBody>
      </p:sp>
      <p:sp>
        <p:nvSpPr>
          <p:cNvPr id="7170" name="Rectangle 2"/>
          <p:cNvSpPr>
            <a:spLocks noGrp="1" noChangeArrowheads="1"/>
          </p:cNvSpPr>
          <p:nvPr>
            <p:ph type="body" idx="1"/>
          </p:nvPr>
        </p:nvSpPr>
        <p:spPr>
          <a:xfrm>
            <a:off x="457200" y="1676400"/>
            <a:ext cx="8228013" cy="4568825"/>
          </a:xfrm>
        </p:spPr>
        <p:txBody>
          <a:bodyPr/>
          <a:lstStyle/>
          <a:p>
            <a:pPr>
              <a:buFont typeface="Wingdings" charset="0"/>
              <a:buChar char="§"/>
            </a:pPr>
            <a:r>
              <a:rPr lang="en-GB" dirty="0">
                <a:latin typeface="Arial" charset="0"/>
              </a:rPr>
              <a:t>Long reports are major projects in the workplace. They differ from short reports in how they are written and how they are organized. Note these aspects of long reports as compared to short reports:</a:t>
            </a:r>
          </a:p>
          <a:p>
            <a:pPr lvl="1">
              <a:buFont typeface="Wingdings" charset="0"/>
              <a:buChar char="§"/>
            </a:pPr>
            <a:r>
              <a:rPr lang="en-GB" dirty="0">
                <a:solidFill>
                  <a:srgbClr val="0000FF"/>
                </a:solidFill>
                <a:latin typeface="Arial" charset="0"/>
                <a:cs typeface="Lucida Sans Unicode" charset="0"/>
              </a:rPr>
              <a:t>Scope</a:t>
            </a:r>
            <a:r>
              <a:rPr lang="en-GB" dirty="0">
                <a:latin typeface="Arial" charset="0"/>
                <a:cs typeface="Lucida Sans Unicode" charset="0"/>
              </a:rPr>
              <a:t>. Long reports provide an in-depth view of a key problem or idea. They examine the problem in detail. Short reports cover just one part of the problem.</a:t>
            </a:r>
          </a:p>
          <a:p>
            <a:pPr lvl="1">
              <a:buFont typeface="Wingdings" charset="0"/>
              <a:buChar char="§"/>
            </a:pPr>
            <a:r>
              <a:rPr lang="en-GB" dirty="0">
                <a:solidFill>
                  <a:srgbClr val="0000FF"/>
                </a:solidFill>
                <a:latin typeface="Arial" charset="0"/>
                <a:cs typeface="Lucida Sans Unicode" charset="0"/>
              </a:rPr>
              <a:t>Research</a:t>
            </a:r>
            <a:r>
              <a:rPr lang="en-GB" dirty="0">
                <a:latin typeface="Arial" charset="0"/>
                <a:cs typeface="Lucida Sans Unicode" charset="0"/>
              </a:rPr>
              <a:t>. Long reports requires much more extensive research than short reports.</a:t>
            </a:r>
          </a:p>
          <a:p>
            <a:pPr lvl="1">
              <a:buFont typeface="Wingdings" charset="0"/>
              <a:buChar char="§"/>
            </a:pPr>
            <a:r>
              <a:rPr lang="en-GB" dirty="0">
                <a:solidFill>
                  <a:srgbClr val="0000FF"/>
                </a:solidFill>
                <a:latin typeface="Arial" charset="0"/>
                <a:cs typeface="Lucida Sans Unicode" charset="0"/>
              </a:rPr>
              <a:t>Format</a:t>
            </a:r>
            <a:r>
              <a:rPr lang="en-GB" dirty="0">
                <a:latin typeface="Arial" charset="0"/>
                <a:cs typeface="Lucida Sans Unicode" charset="0"/>
              </a:rPr>
              <a:t>. Long reports are too detailed and complex to be organized in the memo or letter format used for short reports. </a:t>
            </a:r>
          </a:p>
        </p:txBody>
      </p:sp>
      <p:sp>
        <p:nvSpPr>
          <p:cNvPr id="7171" name="TextBox 1"/>
          <p:cNvSpPr txBox="1">
            <a:spLocks noChangeArrowheads="1"/>
          </p:cNvSpPr>
          <p:nvPr/>
        </p:nvSpPr>
        <p:spPr bwMode="auto">
          <a:xfrm>
            <a:off x="3667125" y="7119938"/>
            <a:ext cx="185738" cy="354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bg1"/>
                </a:solidFill>
                <a:latin typeface="Arial" charset="0"/>
                <a:ea typeface="ＭＳ Ｐゴシック" charset="0"/>
                <a:cs typeface="ＭＳ Ｐゴシック" charset="0"/>
              </a:defRPr>
            </a:lvl1pPr>
            <a:lvl2pPr marL="742950" indent="-285750" eaLnBrk="0" hangingPunct="0">
              <a:defRPr sz="2400">
                <a:solidFill>
                  <a:schemeClr val="bg1"/>
                </a:solidFill>
                <a:latin typeface="Arial" charset="0"/>
                <a:ea typeface="ＭＳ Ｐゴシック" charset="0"/>
              </a:defRPr>
            </a:lvl2pPr>
            <a:lvl3pPr marL="1143000" indent="-228600" eaLnBrk="0" hangingPunct="0">
              <a:defRPr sz="2400">
                <a:solidFill>
                  <a:schemeClr val="bg1"/>
                </a:solidFill>
                <a:latin typeface="Arial" charset="0"/>
                <a:ea typeface="ＭＳ Ｐゴシック" charset="0"/>
              </a:defRPr>
            </a:lvl3pPr>
            <a:lvl4pPr marL="1600200" indent="-228600" eaLnBrk="0" hangingPunct="0">
              <a:defRPr sz="2400">
                <a:solidFill>
                  <a:schemeClr val="bg1"/>
                </a:solidFill>
                <a:latin typeface="Arial" charset="0"/>
                <a:ea typeface="ＭＳ Ｐゴシック" charset="0"/>
              </a:defRPr>
            </a:lvl4pPr>
            <a:lvl5pPr marL="2057400" indent="-228600" eaLnBrk="0" hangingPunct="0">
              <a:defRPr sz="2400">
                <a:solidFill>
                  <a:schemeClr val="bg1"/>
                </a:solidFill>
                <a:latin typeface="Arial" charset="0"/>
                <a:ea typeface="ＭＳ Ｐゴシック" charset="0"/>
              </a:defRPr>
            </a:lvl5pPr>
            <a:lvl6pPr marL="2514600" indent="-228600" eaLnBrk="0" fontAlgn="base" hangingPunct="0">
              <a:lnSpc>
                <a:spcPct val="93000"/>
              </a:lnSpc>
              <a:spcBef>
                <a:spcPct val="0"/>
              </a:spcBef>
              <a:spcAft>
                <a:spcPct val="0"/>
              </a:spcAft>
              <a:buClr>
                <a:srgbClr val="000000"/>
              </a:buClr>
              <a:buSzPct val="100000"/>
              <a:buFont typeface="Arial" charset="0"/>
              <a:defRPr sz="2400">
                <a:solidFill>
                  <a:schemeClr val="bg1"/>
                </a:solidFill>
                <a:latin typeface="Arial" charset="0"/>
                <a:ea typeface="ＭＳ Ｐゴシック" charset="0"/>
              </a:defRPr>
            </a:lvl6pPr>
            <a:lvl7pPr marL="2971800" indent="-228600" eaLnBrk="0" fontAlgn="base" hangingPunct="0">
              <a:lnSpc>
                <a:spcPct val="93000"/>
              </a:lnSpc>
              <a:spcBef>
                <a:spcPct val="0"/>
              </a:spcBef>
              <a:spcAft>
                <a:spcPct val="0"/>
              </a:spcAft>
              <a:buClr>
                <a:srgbClr val="000000"/>
              </a:buClr>
              <a:buSzPct val="100000"/>
              <a:buFont typeface="Arial" charset="0"/>
              <a:defRPr sz="2400">
                <a:solidFill>
                  <a:schemeClr val="bg1"/>
                </a:solidFill>
                <a:latin typeface="Arial" charset="0"/>
                <a:ea typeface="ＭＳ Ｐゴシック" charset="0"/>
              </a:defRPr>
            </a:lvl7pPr>
            <a:lvl8pPr marL="3429000" indent="-228600" eaLnBrk="0" fontAlgn="base" hangingPunct="0">
              <a:lnSpc>
                <a:spcPct val="93000"/>
              </a:lnSpc>
              <a:spcBef>
                <a:spcPct val="0"/>
              </a:spcBef>
              <a:spcAft>
                <a:spcPct val="0"/>
              </a:spcAft>
              <a:buClr>
                <a:srgbClr val="000000"/>
              </a:buClr>
              <a:buSzPct val="100000"/>
              <a:buFont typeface="Arial" charset="0"/>
              <a:defRPr sz="2400">
                <a:solidFill>
                  <a:schemeClr val="bg1"/>
                </a:solidFill>
                <a:latin typeface="Arial" charset="0"/>
                <a:ea typeface="ＭＳ Ｐゴシック" charset="0"/>
              </a:defRPr>
            </a:lvl8pPr>
            <a:lvl9pPr marL="3886200" indent="-228600" eaLnBrk="0" fontAlgn="base" hangingPunct="0">
              <a:lnSpc>
                <a:spcPct val="93000"/>
              </a:lnSpc>
              <a:spcBef>
                <a:spcPct val="0"/>
              </a:spcBef>
              <a:spcAft>
                <a:spcPct val="0"/>
              </a:spcAft>
              <a:buClr>
                <a:srgbClr val="000000"/>
              </a:buClr>
              <a:buSzPct val="100000"/>
              <a:buFont typeface="Arial" charset="0"/>
              <a:defRPr sz="2400">
                <a:solidFill>
                  <a:schemeClr val="bg1"/>
                </a:solidFill>
                <a:latin typeface="Arial" charset="0"/>
                <a:ea typeface="ＭＳ Ｐゴシック" charset="0"/>
              </a:defRPr>
            </a:lvl9pPr>
          </a:lstStyle>
          <a:p>
            <a:pPr eaLnBrk="1" hangingPunct="1"/>
            <a:endParaRPr lang="en-US" sz="1800"/>
          </a:p>
        </p:txBody>
      </p:sp>
    </p:spTree>
  </p:cSld>
  <p:clrMapOvr>
    <a:masterClrMapping/>
  </p:clrMapOvr>
  <p:transition spd="slow">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p:txBody>
          <a:bodyPr/>
          <a:lstStyle/>
          <a:p>
            <a:r>
              <a:rPr lang="en-US" dirty="0">
                <a:latin typeface="Arial" charset="0"/>
              </a:rPr>
              <a:t>Characteristics of a Long Report </a:t>
            </a:r>
            <a:br>
              <a:rPr lang="en-US" dirty="0">
                <a:latin typeface="Arial" charset="0"/>
              </a:rPr>
            </a:br>
            <a:r>
              <a:rPr lang="en-US" sz="1400" dirty="0">
                <a:latin typeface="Arial" charset="0"/>
              </a:rPr>
              <a:t>(slide </a:t>
            </a:r>
            <a:r>
              <a:rPr lang="en-US" sz="1400" dirty="0" smtClean="0">
                <a:latin typeface="Arial" charset="0"/>
              </a:rPr>
              <a:t>2 </a:t>
            </a:r>
            <a:r>
              <a:rPr lang="en-US" sz="1400" dirty="0">
                <a:latin typeface="Arial" charset="0"/>
              </a:rPr>
              <a:t>of 2)</a:t>
            </a:r>
            <a:endParaRPr lang="en-GB" dirty="0">
              <a:latin typeface="Arial" charset="0"/>
            </a:endParaRPr>
          </a:p>
        </p:txBody>
      </p:sp>
      <p:sp>
        <p:nvSpPr>
          <p:cNvPr id="9218" name="Rectangle 2"/>
          <p:cNvSpPr>
            <a:spLocks noGrp="1" noChangeArrowheads="1"/>
          </p:cNvSpPr>
          <p:nvPr>
            <p:ph type="body" idx="1"/>
          </p:nvPr>
        </p:nvSpPr>
        <p:spPr>
          <a:xfrm>
            <a:off x="457200" y="1676400"/>
            <a:ext cx="8228013" cy="4568825"/>
          </a:xfrm>
        </p:spPr>
        <p:txBody>
          <a:bodyPr/>
          <a:lstStyle/>
          <a:p>
            <a:pPr lvl="2">
              <a:buFont typeface="Wingdings" charset="0"/>
              <a:buChar char="§"/>
            </a:pPr>
            <a:r>
              <a:rPr lang="en-GB" dirty="0">
                <a:latin typeface="Arial" charset="0"/>
                <a:cs typeface="Lucida Sans Unicode" charset="0"/>
              </a:rPr>
              <a:t>Long reports contain more parts, sections, headings, subheadings, documentation, and supplements.</a:t>
            </a:r>
          </a:p>
          <a:p>
            <a:pPr lvl="1">
              <a:buFont typeface="Wingdings" charset="0"/>
              <a:buChar char="§"/>
            </a:pPr>
            <a:r>
              <a:rPr lang="en-GB" dirty="0">
                <a:solidFill>
                  <a:srgbClr val="0000FF"/>
                </a:solidFill>
                <a:latin typeface="Arial" charset="0"/>
                <a:cs typeface="Lucida Sans Unicode" charset="0"/>
              </a:rPr>
              <a:t>Timetable</a:t>
            </a:r>
            <a:r>
              <a:rPr lang="en-GB" dirty="0">
                <a:latin typeface="Arial" charset="0"/>
                <a:cs typeface="Lucida Sans Unicode" charset="0"/>
              </a:rPr>
              <a:t>. Long reports explore with extensive documentation a subject involving personnel, locations, costs, safety, or equipment. Short reports are often written as a matter of duty and the written may be given very little advance notice.</a:t>
            </a:r>
          </a:p>
          <a:p>
            <a:pPr lvl="1">
              <a:buFont typeface="Wingdings" charset="0"/>
              <a:buChar char="§"/>
            </a:pPr>
            <a:r>
              <a:rPr lang="en-GB" dirty="0">
                <a:solidFill>
                  <a:srgbClr val="0000FF"/>
                </a:solidFill>
                <a:latin typeface="Arial" charset="0"/>
                <a:cs typeface="Lucida Sans Unicode" charset="0"/>
              </a:rPr>
              <a:t>Audience</a:t>
            </a:r>
            <a:r>
              <a:rPr lang="en-GB" dirty="0">
                <a:latin typeface="Arial" charset="0"/>
                <a:cs typeface="Lucida Sans Unicode" charset="0"/>
              </a:rPr>
              <a:t>. The audience for a long report is generally broader than that for a short report, but long reports are primarily intended for people in the top levels of management.</a:t>
            </a:r>
          </a:p>
          <a:p>
            <a:pPr lvl="1">
              <a:buFont typeface="Wingdings" charset="0"/>
              <a:buChar char="§"/>
            </a:pPr>
            <a:r>
              <a:rPr lang="en-GB" dirty="0">
                <a:solidFill>
                  <a:srgbClr val="0000FF"/>
                </a:solidFill>
                <a:latin typeface="Arial" charset="0"/>
                <a:cs typeface="Lucida Sans Unicode" charset="0"/>
              </a:rPr>
              <a:t>Collaborative </a:t>
            </a:r>
            <a:r>
              <a:rPr lang="en-GB" dirty="0" smtClean="0">
                <a:solidFill>
                  <a:srgbClr val="0000FF"/>
                </a:solidFill>
                <a:latin typeface="Arial" charset="0"/>
                <a:cs typeface="Lucida Sans Unicode" charset="0"/>
              </a:rPr>
              <a:t>Effort</a:t>
            </a:r>
            <a:r>
              <a:rPr lang="en-GB" dirty="0">
                <a:latin typeface="Arial" charset="0"/>
                <a:cs typeface="Lucida Sans Unicode" charset="0"/>
              </a:rPr>
              <a:t>. Long reports, unlike short reports, are often the product of the work of several individuals.</a:t>
            </a:r>
          </a:p>
        </p:txBody>
      </p:sp>
    </p:spTree>
  </p:cSld>
  <p:clrMapOvr>
    <a:masterClrMapping/>
  </p:clrMapOvr>
  <p:transition spd="slow">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p:txBody>
          <a:bodyPr/>
          <a:lstStyle/>
          <a:p>
            <a:r>
              <a:rPr lang="en-GB">
                <a:latin typeface="Arial" charset="0"/>
              </a:rPr>
              <a:t>The Process of Writing a Long Report</a:t>
            </a:r>
          </a:p>
        </p:txBody>
      </p:sp>
      <p:sp>
        <p:nvSpPr>
          <p:cNvPr id="11266" name="Rectangle 2"/>
          <p:cNvSpPr>
            <a:spLocks noGrp="1" noChangeArrowheads="1"/>
          </p:cNvSpPr>
          <p:nvPr>
            <p:ph type="body" idx="1"/>
          </p:nvPr>
        </p:nvSpPr>
        <p:spPr>
          <a:xfrm>
            <a:off x="457200" y="1676400"/>
            <a:ext cx="8228013" cy="4568825"/>
          </a:xfrm>
        </p:spPr>
        <p:txBody>
          <a:bodyPr/>
          <a:lstStyle/>
          <a:p>
            <a:pPr>
              <a:buFont typeface="Wingdings" charset="0"/>
              <a:buChar char="§"/>
            </a:pPr>
            <a:r>
              <a:rPr lang="en-GB" dirty="0">
                <a:latin typeface="Arial" charset="0"/>
              </a:rPr>
              <a:t>The following guidelines will help you plan and write a long report:</a:t>
            </a:r>
          </a:p>
          <a:p>
            <a:pPr lvl="1">
              <a:buFont typeface="Wingdings" charset="0"/>
              <a:buChar char="§"/>
            </a:pPr>
            <a:r>
              <a:rPr lang="en-GB" dirty="0">
                <a:latin typeface="Arial" charset="0"/>
                <a:cs typeface="Lucida Sans Unicode" charset="0"/>
              </a:rPr>
              <a:t>Identify a significant topic.</a:t>
            </a:r>
          </a:p>
          <a:p>
            <a:pPr lvl="1">
              <a:buFont typeface="Wingdings" charset="0"/>
              <a:buChar char="§"/>
            </a:pPr>
            <a:r>
              <a:rPr lang="en-US" dirty="0" smtClean="0">
                <a:latin typeface="Arial" charset="0"/>
                <a:cs typeface="Lucida Sans Unicode" charset="0"/>
              </a:rPr>
              <a:t>Conduct </a:t>
            </a:r>
            <a:r>
              <a:rPr lang="en-US" dirty="0">
                <a:latin typeface="Arial" charset="0"/>
                <a:cs typeface="Lucida Sans Unicode" charset="0"/>
              </a:rPr>
              <a:t>research.</a:t>
            </a:r>
            <a:endParaRPr lang="en-GB" dirty="0">
              <a:latin typeface="Arial" charset="0"/>
              <a:cs typeface="Lucida Sans Unicode" charset="0"/>
            </a:endParaRPr>
          </a:p>
          <a:p>
            <a:pPr lvl="1">
              <a:buFont typeface="Wingdings" charset="0"/>
              <a:buChar char="§"/>
            </a:pPr>
            <a:r>
              <a:rPr lang="en-GB" dirty="0">
                <a:latin typeface="Arial" charset="0"/>
                <a:cs typeface="Lucida Sans Unicode" charset="0"/>
              </a:rPr>
              <a:t>Expect to confer regularly with your supervisor.</a:t>
            </a:r>
          </a:p>
          <a:p>
            <a:pPr lvl="1">
              <a:buFont typeface="Wingdings" charset="0"/>
              <a:buChar char="§"/>
            </a:pPr>
            <a:r>
              <a:rPr lang="en-GB" dirty="0">
                <a:latin typeface="Arial" charset="0"/>
                <a:cs typeface="Lucida Sans Unicode" charset="0"/>
              </a:rPr>
              <a:t>Revise you work often.</a:t>
            </a:r>
          </a:p>
          <a:p>
            <a:pPr lvl="1">
              <a:buFont typeface="Wingdings" charset="0"/>
              <a:buChar char="§"/>
            </a:pPr>
            <a:r>
              <a:rPr lang="en-GB" dirty="0">
                <a:latin typeface="Arial" charset="0"/>
                <a:cs typeface="Lucida Sans Unicode" charset="0"/>
              </a:rPr>
              <a:t>Keep the order flexible at first.</a:t>
            </a:r>
          </a:p>
          <a:p>
            <a:pPr lvl="1">
              <a:buFont typeface="Wingdings" charset="0"/>
              <a:buChar char="§"/>
            </a:pPr>
            <a:r>
              <a:rPr lang="en-GB" dirty="0">
                <a:latin typeface="Arial" charset="0"/>
                <a:cs typeface="Lucida Sans Unicode" charset="0"/>
              </a:rPr>
              <a:t>Prepare both a day-to-day calendar and a checklist.</a:t>
            </a:r>
          </a:p>
        </p:txBody>
      </p:sp>
    </p:spTree>
  </p:cSld>
  <p:clrMapOvr>
    <a:masterClrMapping/>
  </p:clrMapOvr>
  <p:transition spd="slow">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1"/>
          <p:cNvSpPr>
            <a:spLocks noGrp="1"/>
          </p:cNvSpPr>
          <p:nvPr>
            <p:ph type="title"/>
          </p:nvPr>
        </p:nvSpPr>
        <p:spPr/>
        <p:txBody>
          <a:bodyPr/>
          <a:lstStyle/>
          <a:p>
            <a:r>
              <a:rPr lang="en-US">
                <a:latin typeface="Arial" charset="0"/>
              </a:rPr>
              <a:t>Figure 15.1 A Letter of Transmittal for a Long Report</a:t>
            </a:r>
          </a:p>
        </p:txBody>
      </p:sp>
      <p:pic>
        <p:nvPicPr>
          <p:cNvPr id="13314" name="Picture 1" descr="67617_ch15_rev01_hires_PR_ 7.eps"/>
          <p:cNvPicPr>
            <a:picLocks noChangeAspect="1"/>
          </p:cNvPicPr>
          <p:nvPr/>
        </p:nvPicPr>
        <p:blipFill>
          <a:blip r:embed="rId2" cstate="screen">
            <a:extLst>
              <a:ext uri="{28A0092B-C50C-407E-A947-70E740481C1C}">
                <a14:useLocalDpi xmlns:a14="http://schemas.microsoft.com/office/drawing/2010/main"/>
              </a:ext>
            </a:extLst>
          </a:blip>
          <a:srcRect l="9103" t="16685" r="14517" b="8504"/>
          <a:stretch>
            <a:fillRect/>
          </a:stretch>
        </p:blipFill>
        <p:spPr bwMode="auto">
          <a:xfrm>
            <a:off x="2209800" y="1600200"/>
            <a:ext cx="4173538" cy="4949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p:txBody>
          <a:bodyPr/>
          <a:lstStyle/>
          <a:p>
            <a:r>
              <a:rPr lang="en-GB" dirty="0">
                <a:latin typeface="Arial" charset="0"/>
              </a:rPr>
              <a:t>Parts of a Long </a:t>
            </a:r>
            <a:r>
              <a:rPr lang="en-GB" dirty="0" smtClean="0">
                <a:latin typeface="Arial" charset="0"/>
              </a:rPr>
              <a:t>Report </a:t>
            </a:r>
            <a:r>
              <a:rPr lang="en-GB" sz="1400" dirty="0" smtClean="0">
                <a:latin typeface="Arial" charset="0"/>
              </a:rPr>
              <a:t>(slide 1 of 2)</a:t>
            </a:r>
            <a:endParaRPr lang="en-GB" sz="1400" dirty="0">
              <a:latin typeface="Arial" charset="0"/>
            </a:endParaRPr>
          </a:p>
        </p:txBody>
      </p:sp>
      <p:sp>
        <p:nvSpPr>
          <p:cNvPr id="14338" name="Rectangle 2"/>
          <p:cNvSpPr>
            <a:spLocks noGrp="1" noChangeArrowheads="1"/>
          </p:cNvSpPr>
          <p:nvPr>
            <p:ph type="body" idx="1"/>
          </p:nvPr>
        </p:nvSpPr>
        <p:spPr>
          <a:xfrm>
            <a:off x="457200" y="1676400"/>
            <a:ext cx="8228013" cy="4568825"/>
          </a:xfrm>
        </p:spPr>
        <p:txBody>
          <a:bodyPr/>
          <a:lstStyle/>
          <a:p>
            <a:pPr>
              <a:buFont typeface="Wingdings" charset="0"/>
              <a:buChar char="§"/>
            </a:pPr>
            <a:r>
              <a:rPr lang="en-GB" dirty="0">
                <a:latin typeface="Arial" charset="0"/>
              </a:rPr>
              <a:t>You will use two sets of numbers for the pages of your long report. The front matter uses lowercase Roman numerals (</a:t>
            </a:r>
            <a:r>
              <a:rPr lang="en-GB" dirty="0" err="1">
                <a:latin typeface="Arial" charset="0"/>
              </a:rPr>
              <a:t>i</a:t>
            </a:r>
            <a:r>
              <a:rPr lang="en-GB" dirty="0">
                <a:latin typeface="Arial" charset="0"/>
              </a:rPr>
              <a:t>, ii, iii, </a:t>
            </a:r>
            <a:r>
              <a:rPr lang="en-GB" dirty="0" err="1">
                <a:latin typeface="Arial" charset="0"/>
              </a:rPr>
              <a:t>etc</a:t>
            </a:r>
            <a:r>
              <a:rPr lang="en-GB" dirty="0">
                <a:latin typeface="Arial" charset="0"/>
              </a:rPr>
              <a:t>). The text and back matter use Arabic numerals (1, 2, 3, etc.)</a:t>
            </a:r>
          </a:p>
          <a:p>
            <a:pPr>
              <a:buFont typeface="Wingdings" charset="0"/>
              <a:buChar char="§"/>
            </a:pPr>
            <a:r>
              <a:rPr lang="en-GB" dirty="0">
                <a:latin typeface="Arial" charset="0"/>
              </a:rPr>
              <a:t>The twelve parts of a long report fall into three broad categories:</a:t>
            </a:r>
          </a:p>
          <a:p>
            <a:pPr lvl="1">
              <a:buFont typeface="Wingdings" charset="0"/>
              <a:buChar char="§"/>
            </a:pPr>
            <a:r>
              <a:rPr lang="en-GB" i="1" dirty="0">
                <a:solidFill>
                  <a:srgbClr val="0000FF"/>
                </a:solidFill>
                <a:latin typeface="Arial" charset="0"/>
                <a:cs typeface="Lucida Sans Unicode" charset="0"/>
              </a:rPr>
              <a:t>Front matter </a:t>
            </a:r>
            <a:r>
              <a:rPr lang="en-GB" dirty="0">
                <a:latin typeface="Arial" charset="0"/>
                <a:cs typeface="Lucida Sans Unicode" charset="0"/>
              </a:rPr>
              <a:t>consists of everything that precedes the actual text of the report: letter of transmittal, title page, table of contents, list of illustrations, and abstract.</a:t>
            </a:r>
          </a:p>
        </p:txBody>
      </p:sp>
    </p:spTree>
  </p:cSld>
  <p:clrMapOvr>
    <a:masterClrMapping/>
  </p:clrMapOvr>
  <p:transition spd="slow">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r>
              <a:rPr lang="en-GB" dirty="0">
                <a:latin typeface="Arial" charset="0"/>
              </a:rPr>
              <a:t>Parts of a Long Report </a:t>
            </a:r>
            <a:r>
              <a:rPr lang="en-GB" sz="1400" dirty="0">
                <a:latin typeface="Arial" charset="0"/>
              </a:rPr>
              <a:t>(slide </a:t>
            </a:r>
            <a:r>
              <a:rPr lang="en-GB" sz="1400" dirty="0" smtClean="0">
                <a:latin typeface="Arial" charset="0"/>
              </a:rPr>
              <a:t>2 </a:t>
            </a:r>
            <a:r>
              <a:rPr lang="en-GB" sz="1400" dirty="0">
                <a:latin typeface="Arial" charset="0"/>
              </a:rPr>
              <a:t>of 2)</a:t>
            </a:r>
            <a:endParaRPr lang="en-US" dirty="0">
              <a:latin typeface="Arial" charset="0"/>
            </a:endParaRPr>
          </a:p>
        </p:txBody>
      </p:sp>
      <p:sp>
        <p:nvSpPr>
          <p:cNvPr id="35842" name="Content Placeholder 2"/>
          <p:cNvSpPr>
            <a:spLocks noGrp="1"/>
          </p:cNvSpPr>
          <p:nvPr>
            <p:ph idx="1"/>
          </p:nvPr>
        </p:nvSpPr>
        <p:spPr>
          <a:xfrm>
            <a:off x="457200" y="1676400"/>
            <a:ext cx="8228013" cy="4568825"/>
          </a:xfrm>
        </p:spPr>
        <p:txBody>
          <a:bodyPr/>
          <a:lstStyle/>
          <a:p>
            <a:pPr lvl="1">
              <a:buFont typeface="Wingdings" charset="0"/>
              <a:buChar char="§"/>
            </a:pPr>
            <a:r>
              <a:rPr lang="en-GB" i="1" dirty="0">
                <a:solidFill>
                  <a:srgbClr val="0000FF"/>
                </a:solidFill>
                <a:latin typeface="Arial" charset="0"/>
                <a:cs typeface="Lucida Sans Unicode" charset="0"/>
              </a:rPr>
              <a:t>Report text </a:t>
            </a:r>
            <a:r>
              <a:rPr lang="en-GB" dirty="0">
                <a:latin typeface="Arial" charset="0"/>
                <a:cs typeface="Lucida Sans Unicode" charset="0"/>
              </a:rPr>
              <a:t>encompasses the main section of the report: introduction, body, conclusion, and recommendations.</a:t>
            </a:r>
          </a:p>
          <a:p>
            <a:pPr lvl="1">
              <a:buFont typeface="Wingdings" charset="0"/>
              <a:buChar char="§"/>
            </a:pPr>
            <a:r>
              <a:rPr lang="en-GB" i="1" dirty="0">
                <a:solidFill>
                  <a:srgbClr val="0000FF"/>
                </a:solidFill>
                <a:latin typeface="Arial" charset="0"/>
                <a:cs typeface="Lucida Sans Unicode" charset="0"/>
              </a:rPr>
              <a:t>Back matter </a:t>
            </a:r>
            <a:r>
              <a:rPr lang="en-GB" dirty="0">
                <a:latin typeface="Arial" charset="0"/>
                <a:cs typeface="Lucida Sans Unicode" charset="0"/>
              </a:rPr>
              <a:t>includes all of the supporting data: glossary, references cited, and appendices.</a:t>
            </a:r>
          </a:p>
        </p:txBody>
      </p:sp>
    </p:spTree>
  </p:cSld>
  <p:clrMapOvr>
    <a:masterClrMapping/>
  </p:clrMapOvr>
  <p:transition spd="slow">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Grp="1" noChangeArrowheads="1"/>
          </p:cNvSpPr>
          <p:nvPr>
            <p:ph type="title"/>
          </p:nvPr>
        </p:nvSpPr>
        <p:spPr/>
        <p:txBody>
          <a:bodyPr/>
          <a:lstStyle/>
          <a:p>
            <a:r>
              <a:rPr lang="en-GB" dirty="0">
                <a:latin typeface="Arial" charset="0"/>
              </a:rPr>
              <a:t>Front </a:t>
            </a:r>
            <a:r>
              <a:rPr lang="en-GB" dirty="0" smtClean="0">
                <a:latin typeface="Arial" charset="0"/>
              </a:rPr>
              <a:t>Matter </a:t>
            </a:r>
            <a:r>
              <a:rPr lang="en-GB" sz="1400" dirty="0" smtClean="0">
                <a:latin typeface="Arial" charset="0"/>
              </a:rPr>
              <a:t>(slide 1 of 2)</a:t>
            </a:r>
            <a:endParaRPr lang="en-GB" sz="1400" dirty="0">
              <a:latin typeface="Arial" charset="0"/>
            </a:endParaRPr>
          </a:p>
        </p:txBody>
      </p:sp>
      <p:sp>
        <p:nvSpPr>
          <p:cNvPr id="16386" name="Rectangle 2"/>
          <p:cNvSpPr>
            <a:spLocks noGrp="1" noChangeArrowheads="1"/>
          </p:cNvSpPr>
          <p:nvPr>
            <p:ph type="body" idx="1"/>
          </p:nvPr>
        </p:nvSpPr>
        <p:spPr>
          <a:xfrm>
            <a:off x="457200" y="1676400"/>
            <a:ext cx="8228013" cy="4568825"/>
          </a:xfrm>
        </p:spPr>
        <p:txBody>
          <a:bodyPr/>
          <a:lstStyle/>
          <a:p>
            <a:pPr>
              <a:buFont typeface="Wingdings" charset="0"/>
              <a:buChar char="§"/>
            </a:pPr>
            <a:r>
              <a:rPr lang="en-GB" dirty="0">
                <a:latin typeface="Arial" charset="0"/>
              </a:rPr>
              <a:t>The front matter includes:</a:t>
            </a:r>
          </a:p>
          <a:p>
            <a:pPr lvl="1">
              <a:buFont typeface="Wingdings" charset="0"/>
              <a:buChar char="§"/>
            </a:pPr>
            <a:r>
              <a:rPr lang="en-GB" dirty="0">
                <a:solidFill>
                  <a:srgbClr val="0000FF"/>
                </a:solidFill>
                <a:latin typeface="Arial" charset="0"/>
                <a:cs typeface="Lucida Sans Unicode" charset="0"/>
              </a:rPr>
              <a:t>Letter of transmittal</a:t>
            </a:r>
            <a:r>
              <a:rPr lang="en-GB" dirty="0">
                <a:latin typeface="Arial" charset="0"/>
                <a:cs typeface="Lucida Sans Unicode" charset="0"/>
              </a:rPr>
              <a:t>. </a:t>
            </a:r>
            <a:r>
              <a:rPr lang="en-GB" dirty="0" smtClean="0">
                <a:latin typeface="Arial" charset="0"/>
                <a:cs typeface="Lucida Sans Unicode" charset="0"/>
              </a:rPr>
              <a:t>The </a:t>
            </a:r>
            <a:r>
              <a:rPr lang="en-GB" dirty="0">
                <a:latin typeface="Arial" charset="0"/>
                <a:cs typeface="Lucida Sans Unicode" charset="0"/>
              </a:rPr>
              <a:t>letter of transmittal is a one-page letter stating the purpose, scope, and major recommendation of the report.</a:t>
            </a:r>
          </a:p>
          <a:p>
            <a:pPr lvl="1">
              <a:buFont typeface="Wingdings" charset="0"/>
              <a:buChar char="§"/>
            </a:pPr>
            <a:r>
              <a:rPr lang="en-GB" dirty="0">
                <a:solidFill>
                  <a:srgbClr val="0000FF"/>
                </a:solidFill>
                <a:latin typeface="Arial" charset="0"/>
                <a:cs typeface="Lucida Sans Unicode" charset="0"/>
              </a:rPr>
              <a:t>Title page</a:t>
            </a:r>
            <a:r>
              <a:rPr lang="en-GB" dirty="0">
                <a:latin typeface="Arial" charset="0"/>
                <a:cs typeface="Lucida Sans Unicode" charset="0"/>
              </a:rPr>
              <a:t>. </a:t>
            </a:r>
            <a:r>
              <a:rPr lang="en-GB" dirty="0" smtClean="0">
                <a:latin typeface="Arial" charset="0"/>
                <a:cs typeface="Lucida Sans Unicode" charset="0"/>
              </a:rPr>
              <a:t>The </a:t>
            </a:r>
            <a:r>
              <a:rPr lang="en-GB" dirty="0">
                <a:latin typeface="Arial" charset="0"/>
                <a:cs typeface="Lucida Sans Unicode" charset="0"/>
              </a:rPr>
              <a:t>title page includes the full title of the report, which should be clear and neither too short or nor  too long.</a:t>
            </a:r>
          </a:p>
          <a:p>
            <a:pPr lvl="1">
              <a:buFont typeface="Wingdings" charset="0"/>
              <a:buChar char="§"/>
            </a:pPr>
            <a:r>
              <a:rPr lang="en-GB" dirty="0">
                <a:solidFill>
                  <a:srgbClr val="0000FF"/>
                </a:solidFill>
                <a:latin typeface="Arial" charset="0"/>
                <a:cs typeface="Lucida Sans Unicode" charset="0"/>
              </a:rPr>
              <a:t>Table of contents</a:t>
            </a:r>
            <a:r>
              <a:rPr lang="en-GB" dirty="0">
                <a:latin typeface="Arial" charset="0"/>
                <a:cs typeface="Lucida Sans Unicode" charset="0"/>
              </a:rPr>
              <a:t>. </a:t>
            </a:r>
            <a:r>
              <a:rPr lang="en-GB" dirty="0" smtClean="0">
                <a:latin typeface="Arial" charset="0"/>
                <a:cs typeface="Lucida Sans Unicode" charset="0"/>
              </a:rPr>
              <a:t>The </a:t>
            </a:r>
            <a:r>
              <a:rPr lang="en-GB" dirty="0">
                <a:latin typeface="Arial" charset="0"/>
                <a:cs typeface="Lucida Sans Unicode" charset="0"/>
              </a:rPr>
              <a:t>table of contents should list the major heading and subheadings of the report and provide page numbers</a:t>
            </a:r>
            <a:r>
              <a:rPr lang="en-GB" dirty="0" smtClean="0">
                <a:latin typeface="Arial" charset="0"/>
                <a:cs typeface="Lucida Sans Unicode" charset="0"/>
              </a:rPr>
              <a:t>.</a:t>
            </a:r>
            <a:endParaRPr lang="en-GB" dirty="0">
              <a:latin typeface="Arial" charset="0"/>
              <a:cs typeface="Lucida Sans Unicode" charset="0"/>
            </a:endParaRPr>
          </a:p>
        </p:txBody>
      </p:sp>
    </p:spTree>
  </p:cSld>
  <p:clrMapOvr>
    <a:masterClrMapping/>
  </p:clrMapOvr>
  <p:transition spd="slow">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lstStyle/>
          <a:p>
            <a:r>
              <a:rPr lang="en-GB" dirty="0">
                <a:latin typeface="Arial" charset="0"/>
              </a:rPr>
              <a:t>Front Matter </a:t>
            </a:r>
            <a:r>
              <a:rPr lang="en-GB" sz="1400" dirty="0">
                <a:latin typeface="Arial" charset="0"/>
              </a:rPr>
              <a:t>(slide </a:t>
            </a:r>
            <a:r>
              <a:rPr lang="en-GB" sz="1400" dirty="0" smtClean="0">
                <a:latin typeface="Arial" charset="0"/>
              </a:rPr>
              <a:t>2 </a:t>
            </a:r>
            <a:r>
              <a:rPr lang="en-GB" sz="1400" dirty="0">
                <a:latin typeface="Arial" charset="0"/>
              </a:rPr>
              <a:t>of 2)</a:t>
            </a:r>
            <a:endParaRPr lang="en-US" sz="1400" dirty="0">
              <a:latin typeface="Arial" charset="0"/>
            </a:endParaRPr>
          </a:p>
        </p:txBody>
      </p:sp>
      <p:sp>
        <p:nvSpPr>
          <p:cNvPr id="36866" name="Content Placeholder 2"/>
          <p:cNvSpPr>
            <a:spLocks noGrp="1"/>
          </p:cNvSpPr>
          <p:nvPr>
            <p:ph idx="1"/>
          </p:nvPr>
        </p:nvSpPr>
        <p:spPr>
          <a:xfrm>
            <a:off x="457200" y="1676400"/>
            <a:ext cx="8228013" cy="4568825"/>
          </a:xfrm>
        </p:spPr>
        <p:txBody>
          <a:bodyPr/>
          <a:lstStyle/>
          <a:p>
            <a:pPr lvl="1">
              <a:buFont typeface="Wingdings" charset="0"/>
              <a:buChar char="§"/>
            </a:pPr>
            <a:r>
              <a:rPr lang="en-GB" dirty="0">
                <a:solidFill>
                  <a:srgbClr val="0000FF"/>
                </a:solidFill>
                <a:latin typeface="Arial" charset="0"/>
                <a:cs typeface="Lucida Sans Unicode" charset="0"/>
              </a:rPr>
              <a:t>List of illustrations</a:t>
            </a:r>
            <a:r>
              <a:rPr lang="en-GB" dirty="0">
                <a:latin typeface="Arial" charset="0"/>
                <a:cs typeface="Lucida Sans Unicode" charset="0"/>
              </a:rPr>
              <a:t>. The list of illustrations contains titles for all of the visuals and indicates where in the report they can be found.</a:t>
            </a:r>
          </a:p>
          <a:p>
            <a:pPr lvl="1">
              <a:buFont typeface="Wingdings" charset="0"/>
              <a:buChar char="§"/>
            </a:pPr>
            <a:r>
              <a:rPr lang="en-GB" dirty="0" smtClean="0">
                <a:solidFill>
                  <a:srgbClr val="0000FF"/>
                </a:solidFill>
                <a:latin typeface="Arial" charset="0"/>
                <a:cs typeface="Lucida Sans Unicode" charset="0"/>
              </a:rPr>
              <a:t>Abstract</a:t>
            </a:r>
            <a:r>
              <a:rPr lang="en-GB" dirty="0">
                <a:latin typeface="Arial" charset="0"/>
                <a:cs typeface="Lucida Sans Unicode" charset="0"/>
              </a:rPr>
              <a:t>. </a:t>
            </a:r>
            <a:r>
              <a:rPr lang="en-GB" dirty="0" smtClean="0">
                <a:latin typeface="Arial" charset="0"/>
                <a:cs typeface="Lucida Sans Unicode" charset="0"/>
              </a:rPr>
              <a:t>The </a:t>
            </a:r>
            <a:r>
              <a:rPr lang="en-GB" dirty="0">
                <a:latin typeface="Arial" charset="0"/>
                <a:cs typeface="Lucida Sans Unicode" charset="0"/>
              </a:rPr>
              <a:t>abstract summarizes the report, including the main problem </a:t>
            </a:r>
            <a:r>
              <a:rPr lang="en-GB" dirty="0" smtClean="0">
                <a:latin typeface="Arial" charset="0"/>
                <a:cs typeface="Lucida Sans Unicode" charset="0"/>
              </a:rPr>
              <a:t>you</a:t>
            </a:r>
            <a:r>
              <a:rPr lang="en-GB" dirty="0">
                <a:latin typeface="Arial" charset="0"/>
                <a:cs typeface="Lucida Sans Unicode" charset="0"/>
              </a:rPr>
              <a:t> </a:t>
            </a:r>
            <a:r>
              <a:rPr lang="en-GB" dirty="0" smtClean="0">
                <a:latin typeface="Arial" charset="0"/>
                <a:cs typeface="Lucida Sans Unicode" charset="0"/>
              </a:rPr>
              <a:t>ha</a:t>
            </a:r>
            <a:r>
              <a:rPr lang="en-GB" altLang="ja-JP" dirty="0" smtClean="0">
                <a:latin typeface="Arial" charset="0"/>
                <a:cs typeface="Lucida Sans Unicode" charset="0"/>
              </a:rPr>
              <a:t>ve </a:t>
            </a:r>
            <a:r>
              <a:rPr lang="en-GB" altLang="ja-JP" dirty="0">
                <a:latin typeface="Arial" charset="0"/>
                <a:cs typeface="Lucida Sans Unicode" charset="0"/>
              </a:rPr>
              <a:t>investigated, the conclusions you reached, and any recommendations you may make.</a:t>
            </a:r>
            <a:endParaRPr lang="en-GB" dirty="0">
              <a:latin typeface="Arial" charset="0"/>
              <a:cs typeface="Lucida Sans Unicode" charset="0"/>
            </a:endParaRPr>
          </a:p>
        </p:txBody>
      </p:sp>
    </p:spTree>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Grp="1" noChangeArrowheads="1"/>
          </p:cNvSpPr>
          <p:nvPr>
            <p:ph type="title"/>
          </p:nvPr>
        </p:nvSpPr>
        <p:spPr/>
        <p:txBody>
          <a:bodyPr/>
          <a:lstStyle/>
          <a:p>
            <a:r>
              <a:rPr lang="en-GB" dirty="0">
                <a:latin typeface="Arial" charset="0"/>
              </a:rPr>
              <a:t>Text of the </a:t>
            </a:r>
            <a:r>
              <a:rPr lang="en-GB" dirty="0" smtClean="0">
                <a:latin typeface="Arial" charset="0"/>
              </a:rPr>
              <a:t>Report </a:t>
            </a:r>
            <a:r>
              <a:rPr lang="en-GB" sz="1400" dirty="0" smtClean="0">
                <a:latin typeface="Arial" charset="0"/>
              </a:rPr>
              <a:t>(slide 1 of 2)</a:t>
            </a:r>
            <a:endParaRPr lang="en-GB" sz="1400" dirty="0">
              <a:latin typeface="Arial" charset="0"/>
            </a:endParaRPr>
          </a:p>
        </p:txBody>
      </p:sp>
      <p:sp>
        <p:nvSpPr>
          <p:cNvPr id="18434" name="Rectangle 2"/>
          <p:cNvSpPr>
            <a:spLocks noGrp="1" noChangeArrowheads="1"/>
          </p:cNvSpPr>
          <p:nvPr>
            <p:ph type="body" idx="1"/>
          </p:nvPr>
        </p:nvSpPr>
        <p:spPr>
          <a:xfrm>
            <a:off x="457200" y="1676400"/>
            <a:ext cx="8228013" cy="4568825"/>
          </a:xfrm>
        </p:spPr>
        <p:txBody>
          <a:bodyPr/>
          <a:lstStyle/>
          <a:p>
            <a:pPr>
              <a:buFont typeface="Wingdings" charset="0"/>
              <a:buChar char="§"/>
            </a:pPr>
            <a:r>
              <a:rPr lang="en-GB" dirty="0">
                <a:latin typeface="Arial" charset="0"/>
              </a:rPr>
              <a:t>The report text includes:</a:t>
            </a:r>
          </a:p>
          <a:p>
            <a:pPr lvl="1">
              <a:buFont typeface="Wingdings" charset="0"/>
              <a:buChar char="§"/>
            </a:pPr>
            <a:r>
              <a:rPr lang="en-GB" dirty="0">
                <a:solidFill>
                  <a:srgbClr val="0000FF"/>
                </a:solidFill>
                <a:latin typeface="Arial" charset="0"/>
                <a:cs typeface="Lucida Sans Unicode" charset="0"/>
              </a:rPr>
              <a:t>Introduction</a:t>
            </a:r>
            <a:r>
              <a:rPr lang="en-GB" dirty="0">
                <a:latin typeface="Arial" charset="0"/>
                <a:cs typeface="Lucida Sans Unicode" charset="0"/>
              </a:rPr>
              <a:t>. The introduction should make up to 10-15% of your report, but not much more. It should include background information, identification of the problem, a purpose statement, and an indication of the report</a:t>
            </a:r>
            <a:r>
              <a:rPr lang="ja-JP" altLang="en-GB" dirty="0">
                <a:latin typeface="Arial" charset="0"/>
                <a:cs typeface="Lucida Sans Unicode" charset="0"/>
              </a:rPr>
              <a:t>’</a:t>
            </a:r>
            <a:r>
              <a:rPr lang="en-GB" altLang="ja-JP" dirty="0">
                <a:latin typeface="Arial" charset="0"/>
                <a:cs typeface="Lucida Sans Unicode" charset="0"/>
              </a:rPr>
              <a:t>s scope.</a:t>
            </a:r>
          </a:p>
          <a:p>
            <a:pPr lvl="1">
              <a:buFont typeface="Wingdings" charset="0"/>
              <a:buChar char="§"/>
            </a:pPr>
            <a:r>
              <a:rPr lang="en-GB" dirty="0">
                <a:solidFill>
                  <a:srgbClr val="0000FF"/>
                </a:solidFill>
                <a:latin typeface="Arial" charset="0"/>
                <a:cs typeface="Lucida Sans Unicode" charset="0"/>
              </a:rPr>
              <a:t>Body</a:t>
            </a:r>
            <a:r>
              <a:rPr lang="en-GB" dirty="0">
                <a:latin typeface="Arial" charset="0"/>
                <a:cs typeface="Lucida Sans Unicode" charset="0"/>
              </a:rPr>
              <a:t>. Also called the discussion, the body takes up most of the report (around 70%). It contains statistical information, details, physical descriptions, and interpretations by authorities. It should be organized in clearly labelled sections</a:t>
            </a:r>
            <a:r>
              <a:rPr lang="en-GB" dirty="0" smtClean="0">
                <a:latin typeface="Arial" charset="0"/>
                <a:cs typeface="Lucida Sans Unicode" charset="0"/>
              </a:rPr>
              <a:t>.</a:t>
            </a:r>
            <a:endParaRPr lang="en-GB" dirty="0">
              <a:latin typeface="Arial" charset="0"/>
              <a:cs typeface="Lucida Sans Unicode" charset="0"/>
            </a:endParaRPr>
          </a:p>
        </p:txBody>
      </p:sp>
    </p:spTree>
  </p:cSld>
  <p:clrMapOvr>
    <a:masterClrMapping/>
  </p:clrMapOvr>
  <p:transition spd="slow">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p:txBody>
          <a:bodyPr/>
          <a:lstStyle/>
          <a:p>
            <a:r>
              <a:rPr lang="en-GB" dirty="0">
                <a:latin typeface="Arial" charset="0"/>
              </a:rPr>
              <a:t>Text of the Report </a:t>
            </a:r>
            <a:r>
              <a:rPr lang="en-GB" sz="1400" dirty="0">
                <a:latin typeface="Arial" charset="0"/>
              </a:rPr>
              <a:t>(slide </a:t>
            </a:r>
            <a:r>
              <a:rPr lang="en-GB" sz="1400" dirty="0" smtClean="0">
                <a:latin typeface="Arial" charset="0"/>
              </a:rPr>
              <a:t>2 </a:t>
            </a:r>
            <a:r>
              <a:rPr lang="en-GB" sz="1400" dirty="0">
                <a:latin typeface="Arial" charset="0"/>
              </a:rPr>
              <a:t>of 2)</a:t>
            </a:r>
            <a:endParaRPr lang="en-GB" dirty="0">
              <a:latin typeface="Arial" charset="0"/>
            </a:endParaRPr>
          </a:p>
        </p:txBody>
      </p:sp>
      <p:sp>
        <p:nvSpPr>
          <p:cNvPr id="20482" name="Rectangle 2"/>
          <p:cNvSpPr>
            <a:spLocks noGrp="1" noChangeArrowheads="1"/>
          </p:cNvSpPr>
          <p:nvPr>
            <p:ph type="body" idx="1"/>
          </p:nvPr>
        </p:nvSpPr>
        <p:spPr>
          <a:xfrm>
            <a:off x="457200" y="1676400"/>
            <a:ext cx="8228013" cy="4568825"/>
          </a:xfrm>
        </p:spPr>
        <p:txBody>
          <a:bodyPr/>
          <a:lstStyle/>
          <a:p>
            <a:pPr lvl="1">
              <a:buFont typeface="Wingdings" charset="0"/>
              <a:buChar char="§"/>
            </a:pPr>
            <a:r>
              <a:rPr lang="en-GB" dirty="0">
                <a:solidFill>
                  <a:srgbClr val="0000FF"/>
                </a:solidFill>
                <a:latin typeface="Arial" charset="0"/>
                <a:cs typeface="Lucida Sans Unicode" charset="0"/>
              </a:rPr>
              <a:t>Conclusion</a:t>
            </a:r>
            <a:r>
              <a:rPr lang="en-GB" dirty="0">
                <a:latin typeface="Arial" charset="0"/>
                <a:cs typeface="Lucida Sans Unicode" charset="0"/>
              </a:rPr>
              <a:t>. The conclusion should tie everything in the report together and present the report</a:t>
            </a:r>
            <a:r>
              <a:rPr lang="ja-JP" altLang="en-GB" dirty="0">
                <a:latin typeface="Arial" charset="0"/>
                <a:cs typeface="Lucida Sans Unicode" charset="0"/>
              </a:rPr>
              <a:t>’</a:t>
            </a:r>
            <a:r>
              <a:rPr lang="en-GB" altLang="ja-JP" dirty="0">
                <a:latin typeface="Arial" charset="0"/>
                <a:cs typeface="Lucida Sans Unicode" charset="0"/>
              </a:rPr>
              <a:t>s findings.</a:t>
            </a:r>
          </a:p>
          <a:p>
            <a:pPr lvl="1">
              <a:buFont typeface="Wingdings" charset="0"/>
              <a:buChar char="§"/>
            </a:pPr>
            <a:r>
              <a:rPr lang="en-GB" dirty="0" smtClean="0">
                <a:solidFill>
                  <a:srgbClr val="0000FF"/>
                </a:solidFill>
                <a:latin typeface="Arial" charset="0"/>
                <a:cs typeface="Lucida Sans Unicode" charset="0"/>
              </a:rPr>
              <a:t>Recommendations</a:t>
            </a:r>
            <a:r>
              <a:rPr lang="en-GB" dirty="0">
                <a:latin typeface="Arial" charset="0"/>
                <a:cs typeface="Lucida Sans Unicode" charset="0"/>
              </a:rPr>
              <a:t>. The recommendations section tells readers what should be done about the findings recorded in the conclusion.</a:t>
            </a:r>
          </a:p>
        </p:txBody>
      </p:sp>
    </p:spTree>
  </p:cSld>
  <p:clrMapOvr>
    <a:masterClrMapping/>
  </p:clrMapOvr>
  <p:transition spd="slow">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p:txBody>
          <a:bodyPr/>
          <a:lstStyle/>
          <a:p>
            <a:r>
              <a:rPr lang="en-GB">
                <a:latin typeface="Arial" charset="0"/>
              </a:rPr>
              <a:t>Back Matter</a:t>
            </a:r>
          </a:p>
        </p:txBody>
      </p:sp>
      <p:sp>
        <p:nvSpPr>
          <p:cNvPr id="22530" name="Rectangle 2"/>
          <p:cNvSpPr>
            <a:spLocks noGrp="1" noChangeArrowheads="1"/>
          </p:cNvSpPr>
          <p:nvPr>
            <p:ph type="body" idx="1"/>
          </p:nvPr>
        </p:nvSpPr>
        <p:spPr>
          <a:xfrm>
            <a:off x="457200" y="1676400"/>
            <a:ext cx="8228013" cy="4568825"/>
          </a:xfrm>
        </p:spPr>
        <p:txBody>
          <a:bodyPr/>
          <a:lstStyle/>
          <a:p>
            <a:pPr>
              <a:buFont typeface="Wingdings" charset="0"/>
              <a:buChar char="§"/>
            </a:pPr>
            <a:r>
              <a:rPr lang="en-GB" dirty="0">
                <a:latin typeface="Arial" charset="0"/>
              </a:rPr>
              <a:t>The back matter includes:</a:t>
            </a:r>
          </a:p>
          <a:p>
            <a:pPr lvl="1">
              <a:buFont typeface="Wingdings" charset="0"/>
              <a:buChar char="§"/>
            </a:pPr>
            <a:r>
              <a:rPr lang="en-GB" dirty="0">
                <a:solidFill>
                  <a:srgbClr val="0000FF"/>
                </a:solidFill>
                <a:latin typeface="Arial" charset="0"/>
                <a:cs typeface="Lucida Sans Unicode" charset="0"/>
              </a:rPr>
              <a:t>Glossary</a:t>
            </a:r>
            <a:r>
              <a:rPr lang="en-GB" dirty="0">
                <a:latin typeface="Arial" charset="0"/>
                <a:cs typeface="Lucida Sans Unicode" charset="0"/>
              </a:rPr>
              <a:t>. </a:t>
            </a:r>
            <a:r>
              <a:rPr lang="en-GB" dirty="0" smtClean="0">
                <a:latin typeface="Arial" charset="0"/>
                <a:cs typeface="Lucida Sans Unicode" charset="0"/>
              </a:rPr>
              <a:t>The </a:t>
            </a:r>
            <a:r>
              <a:rPr lang="en-GB" dirty="0">
                <a:latin typeface="Arial" charset="0"/>
                <a:cs typeface="Lucida Sans Unicode" charset="0"/>
              </a:rPr>
              <a:t>glossary is an alphabetical list, with definitions, of the specialized vocabulary used in the report.</a:t>
            </a:r>
          </a:p>
          <a:p>
            <a:pPr lvl="1">
              <a:buFont typeface="Wingdings" charset="0"/>
              <a:buChar char="§"/>
            </a:pPr>
            <a:r>
              <a:rPr lang="en-GB" dirty="0">
                <a:solidFill>
                  <a:srgbClr val="0000FF"/>
                </a:solidFill>
                <a:latin typeface="Arial" charset="0"/>
                <a:cs typeface="Lucida Sans Unicode" charset="0"/>
              </a:rPr>
              <a:t>Citations list</a:t>
            </a:r>
            <a:r>
              <a:rPr lang="en-GB" dirty="0">
                <a:latin typeface="Arial" charset="0"/>
                <a:cs typeface="Lucida Sans Unicode" charset="0"/>
              </a:rPr>
              <a:t>. </a:t>
            </a:r>
            <a:r>
              <a:rPr lang="en-GB" dirty="0" smtClean="0">
                <a:latin typeface="Arial" charset="0"/>
                <a:cs typeface="Lucida Sans Unicode" charset="0"/>
              </a:rPr>
              <a:t>The </a:t>
            </a:r>
            <a:r>
              <a:rPr lang="en-GB" dirty="0">
                <a:latin typeface="Arial" charset="0"/>
                <a:cs typeface="Lucida Sans Unicode" charset="0"/>
              </a:rPr>
              <a:t>citations list should include all sources cited when researching the report: websites, books, articles, television programs, interviews, reviews, podcasts, and webinars. Use the format your employer prefers.</a:t>
            </a:r>
          </a:p>
          <a:p>
            <a:pPr lvl="1">
              <a:buFont typeface="Wingdings" charset="0"/>
              <a:buChar char="§"/>
            </a:pPr>
            <a:r>
              <a:rPr lang="en-GB" dirty="0">
                <a:solidFill>
                  <a:srgbClr val="0000FF"/>
                </a:solidFill>
                <a:latin typeface="Arial" charset="0"/>
                <a:cs typeface="Lucida Sans Unicode" charset="0"/>
              </a:rPr>
              <a:t>Appendix</a:t>
            </a:r>
            <a:r>
              <a:rPr lang="en-GB" dirty="0">
                <a:latin typeface="Arial" charset="0"/>
                <a:cs typeface="Lucida Sans Unicode" charset="0"/>
              </a:rPr>
              <a:t>. </a:t>
            </a:r>
            <a:r>
              <a:rPr lang="en-GB" dirty="0" smtClean="0">
                <a:latin typeface="Arial" charset="0"/>
                <a:cs typeface="Lucida Sans Unicode" charset="0"/>
              </a:rPr>
              <a:t>The </a:t>
            </a:r>
            <a:r>
              <a:rPr lang="en-GB" dirty="0">
                <a:latin typeface="Arial" charset="0"/>
                <a:cs typeface="Lucida Sans Unicode" charset="0"/>
              </a:rPr>
              <a:t>appendix contains supportive data too long to include in the body of the report: lengthy tables, sample questionnaires, budgets and cost estimates, correspondence, case histories, and transcripts.</a:t>
            </a:r>
          </a:p>
        </p:txBody>
      </p:sp>
    </p:spTree>
  </p:cSld>
  <p:clrMapOvr>
    <a:masterClrMapping/>
  </p:clrMapOvr>
  <p:transition spd="slow">
    <p:wipe/>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p:txBody>
          <a:bodyPr/>
          <a:lstStyle/>
          <a:p>
            <a:r>
              <a:rPr lang="en-US">
                <a:latin typeface="Arial" charset="0"/>
              </a:rPr>
              <a:t>Figure 15.2 Transmittal Letter for a Long Report</a:t>
            </a:r>
          </a:p>
        </p:txBody>
      </p:sp>
      <p:pic>
        <p:nvPicPr>
          <p:cNvPr id="24578" name="Picture 1" descr="67617_ch15_rev01_hires_PR_13.eps"/>
          <p:cNvPicPr>
            <a:picLocks noChangeAspect="1"/>
          </p:cNvPicPr>
          <p:nvPr/>
        </p:nvPicPr>
        <p:blipFill>
          <a:blip r:embed="rId2" cstate="screen">
            <a:extLst>
              <a:ext uri="{28A0092B-C50C-407E-A947-70E740481C1C}">
                <a14:useLocalDpi xmlns:a14="http://schemas.microsoft.com/office/drawing/2010/main"/>
              </a:ext>
            </a:extLst>
          </a:blip>
          <a:srcRect l="8659" t="15768" r="14294" b="9421"/>
          <a:stretch>
            <a:fillRect/>
          </a:stretch>
        </p:blipFill>
        <p:spPr bwMode="auto">
          <a:xfrm>
            <a:off x="2362200" y="1600200"/>
            <a:ext cx="4181475" cy="4916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dirty="0">
                <a:latin typeface="Arial" charset="0"/>
              </a:rPr>
              <a:t>Figure 15.3 A Long </a:t>
            </a:r>
            <a:r>
              <a:rPr lang="en-US" dirty="0" smtClean="0">
                <a:latin typeface="Arial" charset="0"/>
              </a:rPr>
              <a:t>Report </a:t>
            </a:r>
            <a:r>
              <a:rPr lang="en-US" sz="1400" dirty="0" smtClean="0">
                <a:latin typeface="Arial" charset="0"/>
              </a:rPr>
              <a:t>(slide 1 of 8)</a:t>
            </a:r>
            <a:endParaRPr lang="en-US" sz="1400" dirty="0">
              <a:latin typeface="Arial" charset="0"/>
            </a:endParaRPr>
          </a:p>
        </p:txBody>
      </p:sp>
      <p:pic>
        <p:nvPicPr>
          <p:cNvPr id="25602" name="Picture 1" descr="67617_ch15_rev01_hires_PR_14.eps"/>
          <p:cNvPicPr>
            <a:picLocks noChangeAspect="1"/>
          </p:cNvPicPr>
          <p:nvPr/>
        </p:nvPicPr>
        <p:blipFill>
          <a:blip r:embed="rId2" cstate="screen">
            <a:extLst>
              <a:ext uri="{28A0092B-C50C-407E-A947-70E740481C1C}">
                <a14:useLocalDpi xmlns:a14="http://schemas.microsoft.com/office/drawing/2010/main"/>
              </a:ext>
            </a:extLst>
          </a:blip>
          <a:srcRect l="13457" t="16502" r="10608" b="8687"/>
          <a:stretch>
            <a:fillRect/>
          </a:stretch>
        </p:blipFill>
        <p:spPr bwMode="auto">
          <a:xfrm>
            <a:off x="381000" y="1676400"/>
            <a:ext cx="4071938" cy="4857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603" name="Picture 2" descr="67617_ch15_rev01_hires_PR_15.eps"/>
          <p:cNvPicPr>
            <a:picLocks noChangeAspect="1"/>
          </p:cNvPicPr>
          <p:nvPr/>
        </p:nvPicPr>
        <p:blipFill>
          <a:blip r:embed="rId3" cstate="screen">
            <a:extLst>
              <a:ext uri="{28A0092B-C50C-407E-A947-70E740481C1C}">
                <a14:useLocalDpi xmlns:a14="http://schemas.microsoft.com/office/drawing/2010/main"/>
              </a:ext>
            </a:extLst>
          </a:blip>
          <a:srcRect l="8234" t="15952" r="13821" b="11987"/>
          <a:stretch>
            <a:fillRect/>
          </a:stretch>
        </p:blipFill>
        <p:spPr bwMode="auto">
          <a:xfrm>
            <a:off x="4572000" y="1676400"/>
            <a:ext cx="4287838" cy="480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p:txBody>
          <a:bodyPr/>
          <a:lstStyle/>
          <a:p>
            <a:r>
              <a:rPr lang="en-US" dirty="0">
                <a:latin typeface="Arial" charset="0"/>
              </a:rPr>
              <a:t>Figure 15.3 A Long Report </a:t>
            </a:r>
            <a:r>
              <a:rPr lang="en-US" sz="1400" dirty="0">
                <a:latin typeface="Arial" charset="0"/>
              </a:rPr>
              <a:t>(slide </a:t>
            </a:r>
            <a:r>
              <a:rPr lang="en-US" sz="1400" dirty="0" smtClean="0">
                <a:latin typeface="Arial" charset="0"/>
              </a:rPr>
              <a:t>2 </a:t>
            </a:r>
            <a:r>
              <a:rPr lang="en-US" sz="1400" dirty="0">
                <a:latin typeface="Arial" charset="0"/>
              </a:rPr>
              <a:t>of 8)</a:t>
            </a:r>
            <a:endParaRPr lang="en-US" dirty="0">
              <a:latin typeface="Arial" charset="0"/>
            </a:endParaRPr>
          </a:p>
        </p:txBody>
      </p:sp>
      <p:pic>
        <p:nvPicPr>
          <p:cNvPr id="26626" name="Picture 1" descr="67617_ch15_rev01_hires_PR_16.eps"/>
          <p:cNvPicPr>
            <a:picLocks noChangeAspect="1"/>
          </p:cNvPicPr>
          <p:nvPr/>
        </p:nvPicPr>
        <p:blipFill>
          <a:blip r:embed="rId2" cstate="screen">
            <a:extLst>
              <a:ext uri="{28A0092B-C50C-407E-A947-70E740481C1C}">
                <a14:useLocalDpi xmlns:a14="http://schemas.microsoft.com/office/drawing/2010/main"/>
              </a:ext>
            </a:extLst>
          </a:blip>
          <a:srcRect l="14647" t="16136" r="10306" b="9787"/>
          <a:stretch>
            <a:fillRect/>
          </a:stretch>
        </p:blipFill>
        <p:spPr bwMode="auto">
          <a:xfrm>
            <a:off x="381000" y="1676400"/>
            <a:ext cx="4122738" cy="4927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627" name="Picture 2" descr="67617_ch15_rev01_hires_PR_17.eps"/>
          <p:cNvPicPr>
            <a:picLocks noChangeAspect="1"/>
          </p:cNvPicPr>
          <p:nvPr/>
        </p:nvPicPr>
        <p:blipFill>
          <a:blip r:embed="rId3" cstate="screen">
            <a:extLst>
              <a:ext uri="{28A0092B-C50C-407E-A947-70E740481C1C}">
                <a14:useLocalDpi xmlns:a14="http://schemas.microsoft.com/office/drawing/2010/main"/>
              </a:ext>
            </a:extLst>
          </a:blip>
          <a:srcRect l="8272" t="15930" r="14684" b="8710"/>
          <a:stretch>
            <a:fillRect/>
          </a:stretch>
        </p:blipFill>
        <p:spPr bwMode="auto">
          <a:xfrm>
            <a:off x="4648200" y="1600200"/>
            <a:ext cx="4256088" cy="504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dirty="0">
                <a:latin typeface="Arial" charset="0"/>
              </a:rPr>
              <a:t>Figure 15.3 A Long Report </a:t>
            </a:r>
            <a:r>
              <a:rPr lang="en-US" sz="1400" dirty="0">
                <a:latin typeface="Arial" charset="0"/>
              </a:rPr>
              <a:t>(slide </a:t>
            </a:r>
            <a:r>
              <a:rPr lang="en-US" sz="1400" dirty="0" smtClean="0">
                <a:latin typeface="Arial" charset="0"/>
              </a:rPr>
              <a:t>3 </a:t>
            </a:r>
            <a:r>
              <a:rPr lang="en-US" sz="1400" dirty="0">
                <a:latin typeface="Arial" charset="0"/>
              </a:rPr>
              <a:t>of 8)</a:t>
            </a:r>
            <a:endParaRPr lang="en-US" dirty="0">
              <a:latin typeface="Arial" charset="0"/>
            </a:endParaRPr>
          </a:p>
        </p:txBody>
      </p:sp>
      <p:pic>
        <p:nvPicPr>
          <p:cNvPr id="27650" name="Picture 1" descr="67617_ch15_rev01_hires_PR_18.eps"/>
          <p:cNvPicPr>
            <a:picLocks noChangeAspect="1"/>
          </p:cNvPicPr>
          <p:nvPr/>
        </p:nvPicPr>
        <p:blipFill>
          <a:blip r:embed="rId2" cstate="screen">
            <a:extLst>
              <a:ext uri="{28A0092B-C50C-407E-A947-70E740481C1C}">
                <a14:useLocalDpi xmlns:a14="http://schemas.microsoft.com/office/drawing/2010/main"/>
              </a:ext>
            </a:extLst>
          </a:blip>
          <a:srcRect l="13248" t="16127" r="9929" b="7777"/>
          <a:stretch>
            <a:fillRect/>
          </a:stretch>
        </p:blipFill>
        <p:spPr bwMode="auto">
          <a:xfrm>
            <a:off x="304800" y="1600200"/>
            <a:ext cx="4159250" cy="4989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1" name="Picture 2" descr="67617_ch15_rev01_hires_PR_19.eps"/>
          <p:cNvPicPr>
            <a:picLocks noChangeAspect="1"/>
          </p:cNvPicPr>
          <p:nvPr/>
        </p:nvPicPr>
        <p:blipFill>
          <a:blip r:embed="rId3" cstate="screen">
            <a:extLst>
              <a:ext uri="{28A0092B-C50C-407E-A947-70E740481C1C}">
                <a14:useLocalDpi xmlns:a14="http://schemas.microsoft.com/office/drawing/2010/main"/>
              </a:ext>
            </a:extLst>
          </a:blip>
          <a:srcRect l="9448" t="16319" r="13506" b="9053"/>
          <a:stretch>
            <a:fillRect/>
          </a:stretch>
        </p:blipFill>
        <p:spPr bwMode="auto">
          <a:xfrm>
            <a:off x="4724400" y="1676400"/>
            <a:ext cx="4168775" cy="4889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r>
              <a:rPr lang="en-US" dirty="0">
                <a:latin typeface="Arial" charset="0"/>
              </a:rPr>
              <a:t>Figure 15.3 A Long Report </a:t>
            </a:r>
            <a:r>
              <a:rPr lang="en-US" sz="1400" dirty="0">
                <a:latin typeface="Arial" charset="0"/>
              </a:rPr>
              <a:t>(slide </a:t>
            </a:r>
            <a:r>
              <a:rPr lang="en-US" sz="1400" dirty="0" smtClean="0">
                <a:latin typeface="Arial" charset="0"/>
              </a:rPr>
              <a:t>4 </a:t>
            </a:r>
            <a:r>
              <a:rPr lang="en-US" sz="1400" dirty="0">
                <a:latin typeface="Arial" charset="0"/>
              </a:rPr>
              <a:t>of 8)</a:t>
            </a:r>
            <a:endParaRPr lang="en-US" dirty="0">
              <a:latin typeface="Arial" charset="0"/>
            </a:endParaRPr>
          </a:p>
        </p:txBody>
      </p:sp>
      <p:pic>
        <p:nvPicPr>
          <p:cNvPr id="28674" name="Picture 1" descr="67617_ch15_rev01_hires_PR_20.eps"/>
          <p:cNvPicPr>
            <a:picLocks noChangeAspect="1"/>
          </p:cNvPicPr>
          <p:nvPr/>
        </p:nvPicPr>
        <p:blipFill>
          <a:blip r:embed="rId2" cstate="screen">
            <a:extLst>
              <a:ext uri="{28A0092B-C50C-407E-A947-70E740481C1C}">
                <a14:useLocalDpi xmlns:a14="http://schemas.microsoft.com/office/drawing/2010/main"/>
              </a:ext>
            </a:extLst>
          </a:blip>
          <a:srcRect l="15010" t="16135" r="9499" b="8321"/>
          <a:stretch>
            <a:fillRect/>
          </a:stretch>
        </p:blipFill>
        <p:spPr bwMode="auto">
          <a:xfrm>
            <a:off x="381000" y="1600200"/>
            <a:ext cx="4149725" cy="502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675" name="Picture 2" descr="67617_ch15_rev01_hires_PR_21.eps"/>
          <p:cNvPicPr>
            <a:picLocks noChangeAspect="1"/>
          </p:cNvPicPr>
          <p:nvPr/>
        </p:nvPicPr>
        <p:blipFill>
          <a:blip r:embed="rId3" cstate="screen">
            <a:extLst>
              <a:ext uri="{28A0092B-C50C-407E-A947-70E740481C1C}">
                <a14:useLocalDpi xmlns:a14="http://schemas.microsoft.com/office/drawing/2010/main"/>
              </a:ext>
            </a:extLst>
          </a:blip>
          <a:srcRect l="9450" t="16161" r="15225" b="7378"/>
          <a:stretch>
            <a:fillRect/>
          </a:stretch>
        </p:blipFill>
        <p:spPr bwMode="auto">
          <a:xfrm>
            <a:off x="4724400" y="1676400"/>
            <a:ext cx="4017963" cy="4938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dirty="0">
                <a:latin typeface="Arial" charset="0"/>
              </a:rPr>
              <a:t>Figure 15.3 A Long Report </a:t>
            </a:r>
            <a:r>
              <a:rPr lang="en-US" sz="1400" dirty="0">
                <a:latin typeface="Arial" charset="0"/>
              </a:rPr>
              <a:t>(slide </a:t>
            </a:r>
            <a:r>
              <a:rPr lang="en-US" sz="1400" dirty="0" smtClean="0">
                <a:latin typeface="Arial" charset="0"/>
              </a:rPr>
              <a:t>5 </a:t>
            </a:r>
            <a:r>
              <a:rPr lang="en-US" sz="1400" dirty="0">
                <a:latin typeface="Arial" charset="0"/>
              </a:rPr>
              <a:t>of 8)</a:t>
            </a:r>
            <a:endParaRPr lang="en-US" dirty="0">
              <a:latin typeface="Arial" charset="0"/>
            </a:endParaRPr>
          </a:p>
        </p:txBody>
      </p:sp>
      <p:pic>
        <p:nvPicPr>
          <p:cNvPr id="29698" name="Picture 1" descr="67617_ch15_rev01_hires_PR_22.eps"/>
          <p:cNvPicPr>
            <a:picLocks noChangeAspect="1"/>
          </p:cNvPicPr>
          <p:nvPr/>
        </p:nvPicPr>
        <p:blipFill>
          <a:blip r:embed="rId2" cstate="screen">
            <a:extLst>
              <a:ext uri="{28A0092B-C50C-407E-A947-70E740481C1C}">
                <a14:useLocalDpi xmlns:a14="http://schemas.microsoft.com/office/drawing/2010/main"/>
              </a:ext>
            </a:extLst>
          </a:blip>
          <a:srcRect l="13261" t="16124" r="9917" b="7780"/>
          <a:stretch>
            <a:fillRect/>
          </a:stretch>
        </p:blipFill>
        <p:spPr bwMode="auto">
          <a:xfrm>
            <a:off x="381000" y="1676400"/>
            <a:ext cx="4121150" cy="4943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9699" name="Picture 2" descr="67617_ch15_rev01_hires_PR_23.eps"/>
          <p:cNvPicPr>
            <a:picLocks noChangeAspect="1"/>
          </p:cNvPicPr>
          <p:nvPr/>
        </p:nvPicPr>
        <p:blipFill>
          <a:blip r:embed="rId3" cstate="screen">
            <a:extLst>
              <a:ext uri="{28A0092B-C50C-407E-A947-70E740481C1C}">
                <a14:useLocalDpi xmlns:a14="http://schemas.microsoft.com/office/drawing/2010/main"/>
              </a:ext>
            </a:extLst>
          </a:blip>
          <a:srcRect l="9200" t="16733" r="14420" b="8456"/>
          <a:stretch>
            <a:fillRect/>
          </a:stretch>
        </p:blipFill>
        <p:spPr bwMode="auto">
          <a:xfrm>
            <a:off x="4724400" y="1600200"/>
            <a:ext cx="4175125" cy="495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r>
              <a:rPr lang="en-US" dirty="0">
                <a:latin typeface="Arial" charset="0"/>
              </a:rPr>
              <a:t>Figure 15.3 A Long Report </a:t>
            </a:r>
            <a:r>
              <a:rPr lang="en-US" sz="1400" dirty="0">
                <a:latin typeface="Arial" charset="0"/>
              </a:rPr>
              <a:t>(slide </a:t>
            </a:r>
            <a:r>
              <a:rPr lang="en-US" sz="1400" dirty="0" smtClean="0">
                <a:latin typeface="Arial" charset="0"/>
              </a:rPr>
              <a:t>6 </a:t>
            </a:r>
            <a:r>
              <a:rPr lang="en-US" sz="1400" dirty="0">
                <a:latin typeface="Arial" charset="0"/>
              </a:rPr>
              <a:t>of 8)</a:t>
            </a:r>
            <a:endParaRPr lang="en-US" dirty="0">
              <a:latin typeface="Arial" charset="0"/>
            </a:endParaRPr>
          </a:p>
        </p:txBody>
      </p:sp>
      <p:pic>
        <p:nvPicPr>
          <p:cNvPr id="30722" name="Picture 1" descr="67617_ch15_rev01_hires_PR_24.eps"/>
          <p:cNvPicPr>
            <a:picLocks noChangeAspect="1"/>
          </p:cNvPicPr>
          <p:nvPr/>
        </p:nvPicPr>
        <p:blipFill>
          <a:blip r:embed="rId2" cstate="screen">
            <a:extLst>
              <a:ext uri="{28A0092B-C50C-407E-A947-70E740481C1C}">
                <a14:useLocalDpi xmlns:a14="http://schemas.microsoft.com/office/drawing/2010/main"/>
              </a:ext>
            </a:extLst>
          </a:blip>
          <a:srcRect l="14803" t="16273" r="10210" b="7037"/>
          <a:stretch>
            <a:fillRect/>
          </a:stretch>
        </p:blipFill>
        <p:spPr bwMode="auto">
          <a:xfrm>
            <a:off x="457200" y="1600200"/>
            <a:ext cx="4094163" cy="5070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23" name="Picture 2" descr="67617_ch15_rev01_hires_PR_25.eps"/>
          <p:cNvPicPr>
            <a:picLocks noChangeAspect="1"/>
          </p:cNvPicPr>
          <p:nvPr/>
        </p:nvPicPr>
        <p:blipFill>
          <a:blip r:embed="rId3" cstate="screen">
            <a:extLst>
              <a:ext uri="{28A0092B-C50C-407E-A947-70E740481C1C}">
                <a14:useLocalDpi xmlns:a14="http://schemas.microsoft.com/office/drawing/2010/main"/>
              </a:ext>
            </a:extLst>
          </a:blip>
          <a:srcRect l="8022" t="16528" r="14046" b="9029"/>
          <a:stretch>
            <a:fillRect/>
          </a:stretch>
        </p:blipFill>
        <p:spPr bwMode="auto">
          <a:xfrm>
            <a:off x="4495800" y="1600200"/>
            <a:ext cx="4281488" cy="495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dirty="0">
                <a:latin typeface="Arial" charset="0"/>
              </a:rPr>
              <a:t>Figure 15.3 A Long Report </a:t>
            </a:r>
            <a:r>
              <a:rPr lang="en-US" sz="1400" dirty="0">
                <a:latin typeface="Arial" charset="0"/>
              </a:rPr>
              <a:t>(slide </a:t>
            </a:r>
            <a:r>
              <a:rPr lang="en-US" sz="1400" dirty="0" smtClean="0">
                <a:latin typeface="Arial" charset="0"/>
              </a:rPr>
              <a:t>7 </a:t>
            </a:r>
            <a:r>
              <a:rPr lang="en-US" sz="1400" dirty="0">
                <a:latin typeface="Arial" charset="0"/>
              </a:rPr>
              <a:t>of 8)</a:t>
            </a:r>
            <a:endParaRPr lang="en-US" dirty="0">
              <a:latin typeface="Arial" charset="0"/>
            </a:endParaRPr>
          </a:p>
        </p:txBody>
      </p:sp>
      <p:pic>
        <p:nvPicPr>
          <p:cNvPr id="31746" name="Picture 1" descr="67617_ch15_rev01_hires_PR_26.eps"/>
          <p:cNvPicPr>
            <a:picLocks noChangeAspect="1"/>
          </p:cNvPicPr>
          <p:nvPr/>
        </p:nvPicPr>
        <p:blipFill>
          <a:blip r:embed="rId2" cstate="screen">
            <a:extLst>
              <a:ext uri="{28A0092B-C50C-407E-A947-70E740481C1C}">
                <a14:useLocalDpi xmlns:a14="http://schemas.microsoft.com/office/drawing/2010/main"/>
              </a:ext>
            </a:extLst>
          </a:blip>
          <a:srcRect l="13550" t="17052" r="10513" b="7768"/>
          <a:stretch>
            <a:fillRect/>
          </a:stretch>
        </p:blipFill>
        <p:spPr bwMode="auto">
          <a:xfrm>
            <a:off x="457200" y="1676400"/>
            <a:ext cx="4148138" cy="4973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1747" name="Picture 2" descr="67617_ch15_rev01_hires_PR_27.eps"/>
          <p:cNvPicPr>
            <a:picLocks noChangeAspect="1"/>
          </p:cNvPicPr>
          <p:nvPr/>
        </p:nvPicPr>
        <p:blipFill>
          <a:blip r:embed="rId3" cstate="screen">
            <a:extLst>
              <a:ext uri="{28A0092B-C50C-407E-A947-70E740481C1C}">
                <a14:useLocalDpi xmlns:a14="http://schemas.microsoft.com/office/drawing/2010/main"/>
              </a:ext>
            </a:extLst>
          </a:blip>
          <a:srcRect l="9698" t="16318" r="14368" b="8687"/>
          <a:stretch>
            <a:fillRect/>
          </a:stretch>
        </p:blipFill>
        <p:spPr bwMode="auto">
          <a:xfrm>
            <a:off x="4819650" y="1600200"/>
            <a:ext cx="4205288" cy="5029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itle 1"/>
          <p:cNvSpPr>
            <a:spLocks noGrp="1"/>
          </p:cNvSpPr>
          <p:nvPr>
            <p:ph type="title"/>
          </p:nvPr>
        </p:nvSpPr>
        <p:spPr/>
        <p:txBody>
          <a:bodyPr/>
          <a:lstStyle/>
          <a:p>
            <a:r>
              <a:rPr lang="en-US" dirty="0">
                <a:latin typeface="Arial" charset="0"/>
              </a:rPr>
              <a:t>Figure 15.3 A Long Report </a:t>
            </a:r>
            <a:r>
              <a:rPr lang="en-US" sz="1400" dirty="0">
                <a:latin typeface="Arial" charset="0"/>
              </a:rPr>
              <a:t>(slide </a:t>
            </a:r>
            <a:r>
              <a:rPr lang="en-US" sz="1400" dirty="0" smtClean="0">
                <a:latin typeface="Arial" charset="0"/>
              </a:rPr>
              <a:t>8 </a:t>
            </a:r>
            <a:r>
              <a:rPr lang="en-US" sz="1400" dirty="0">
                <a:latin typeface="Arial" charset="0"/>
              </a:rPr>
              <a:t>of 8)</a:t>
            </a:r>
            <a:endParaRPr lang="en-US" dirty="0">
              <a:latin typeface="Arial" charset="0"/>
            </a:endParaRPr>
          </a:p>
        </p:txBody>
      </p:sp>
      <p:pic>
        <p:nvPicPr>
          <p:cNvPr id="32770" name="Picture 1" descr="67617_ch15_rev01_hires_PR_28.eps"/>
          <p:cNvPicPr>
            <a:picLocks noChangeAspect="1"/>
          </p:cNvPicPr>
          <p:nvPr/>
        </p:nvPicPr>
        <p:blipFill>
          <a:blip r:embed="rId2" cstate="screen">
            <a:extLst>
              <a:ext uri="{28A0092B-C50C-407E-A947-70E740481C1C}">
                <a14:useLocalDpi xmlns:a14="http://schemas.microsoft.com/office/drawing/2010/main"/>
              </a:ext>
            </a:extLst>
          </a:blip>
          <a:srcRect l="14423" t="15952" r="9196" b="46092"/>
          <a:stretch>
            <a:fillRect/>
          </a:stretch>
        </p:blipFill>
        <p:spPr bwMode="auto">
          <a:xfrm>
            <a:off x="1143000" y="1905000"/>
            <a:ext cx="6934200" cy="4173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a:latin typeface="Arial" charset="0"/>
              </a:rPr>
              <a:t>Final Words of Advice About Long Reports</a:t>
            </a:r>
          </a:p>
        </p:txBody>
      </p:sp>
      <p:sp>
        <p:nvSpPr>
          <p:cNvPr id="33794" name="Content Placeholder 2"/>
          <p:cNvSpPr>
            <a:spLocks noGrp="1"/>
          </p:cNvSpPr>
          <p:nvPr>
            <p:ph idx="1"/>
          </p:nvPr>
        </p:nvSpPr>
        <p:spPr>
          <a:xfrm>
            <a:off x="457200" y="1676400"/>
            <a:ext cx="8228013" cy="4568825"/>
          </a:xfrm>
        </p:spPr>
        <p:txBody>
          <a:bodyPr/>
          <a:lstStyle/>
          <a:p>
            <a:pPr>
              <a:buFont typeface="Wingdings" charset="0"/>
              <a:buChar char="§"/>
            </a:pPr>
            <a:r>
              <a:rPr lang="en-US" dirty="0">
                <a:latin typeface="Arial" charset="0"/>
              </a:rPr>
              <a:t>The long report may be the most influential type of writing you do on-the-job. </a:t>
            </a:r>
            <a:endParaRPr lang="en-US" dirty="0" smtClean="0">
              <a:latin typeface="Arial" charset="0"/>
            </a:endParaRPr>
          </a:p>
          <a:p>
            <a:pPr>
              <a:buFont typeface="Wingdings" charset="0"/>
              <a:buChar char="§"/>
            </a:pPr>
            <a:r>
              <a:rPr lang="en-US" dirty="0" smtClean="0">
                <a:latin typeface="Arial" charset="0"/>
              </a:rPr>
              <a:t>Remember </a:t>
            </a:r>
            <a:r>
              <a:rPr lang="en-US" dirty="0">
                <a:latin typeface="Arial" charset="0"/>
              </a:rPr>
              <a:t>these guidelines:</a:t>
            </a:r>
          </a:p>
          <a:p>
            <a:pPr lvl="1">
              <a:buFont typeface="Wingdings" charset="0"/>
              <a:buChar char="§"/>
            </a:pPr>
            <a:r>
              <a:rPr lang="en-US" dirty="0">
                <a:latin typeface="Arial" charset="0"/>
                <a:cs typeface="Lucida Sans Unicode" charset="0"/>
              </a:rPr>
              <a:t>Plan and work early.</a:t>
            </a:r>
          </a:p>
          <a:p>
            <a:pPr lvl="1">
              <a:buFont typeface="Wingdings" charset="0"/>
              <a:buChar char="§"/>
            </a:pPr>
            <a:r>
              <a:rPr lang="en-US" dirty="0">
                <a:latin typeface="Arial" charset="0"/>
                <a:cs typeface="Lucida Sans Unicode" charset="0"/>
              </a:rPr>
              <a:t>Confer early and often with others in your office.</a:t>
            </a:r>
          </a:p>
          <a:p>
            <a:pPr lvl="1">
              <a:buFont typeface="Wingdings" charset="0"/>
              <a:buChar char="§"/>
            </a:pPr>
            <a:r>
              <a:rPr lang="en-US" dirty="0">
                <a:latin typeface="Arial" charset="0"/>
                <a:cs typeface="Lucida Sans Unicode" charset="0"/>
              </a:rPr>
              <a:t>Research thoroughly.</a:t>
            </a:r>
          </a:p>
          <a:p>
            <a:pPr lvl="1">
              <a:buFont typeface="Wingdings" charset="0"/>
              <a:buChar char="§"/>
            </a:pPr>
            <a:r>
              <a:rPr lang="en-US" dirty="0">
                <a:latin typeface="Arial" charset="0"/>
                <a:cs typeface="Lucida Sans Unicode" charset="0"/>
              </a:rPr>
              <a:t>Divide your workload into meaningful units.</a:t>
            </a:r>
          </a:p>
          <a:p>
            <a:pPr lvl="1">
              <a:buFont typeface="Wingdings" charset="0"/>
              <a:buChar char="§"/>
            </a:pPr>
            <a:r>
              <a:rPr lang="en-US" dirty="0">
                <a:latin typeface="Arial" charset="0"/>
                <a:cs typeface="Lucida Sans Unicode" charset="0"/>
              </a:rPr>
              <a:t>Set up mini-deadlines for each phase of work—and meet them.</a:t>
            </a:r>
          </a:p>
        </p:txBody>
      </p:sp>
    </p:spTree>
  </p:cSld>
  <p:clrMapOvr>
    <a:masterClrMapping/>
  </p:clrMapOvr>
  <p:transition spd="slow">
    <p:wip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Lucida Sans Unicode"/>
      </a:majorFont>
      <a:minorFont>
        <a:latin typeface="Arial"/>
        <a:ea typefac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
        <a:cs typeface="Lucida Sans Unicode"/>
      </a:majorFont>
      <a:minorFont>
        <a:latin typeface="Arial"/>
        <a:ea typeface=""/>
        <a:cs typeface="Lucida Sans Unicod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Lucida Sans Unicode" charset="0"/>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1">
          <a:lnSpc>
            <a:spcPct val="93000"/>
          </a:lnSpc>
          <a:spcBef>
            <a:spcPct val="0"/>
          </a:spcBef>
          <a:spcAft>
            <a:spcPct val="0"/>
          </a:spcAft>
          <a:buClr>
            <a:srgbClr val="000000"/>
          </a:buClr>
          <a:buSzPct val="100000"/>
          <a:buFont typeface="Arial" charset="0"/>
          <a:buNone/>
          <a:tabLst/>
          <a:defRPr kumimoji="0" lang="en-GB" sz="1800" b="0" i="0" u="none" strike="noStrike" cap="none" normalizeH="0" baseline="0" smtClean="0">
            <a:ln>
              <a:noFill/>
            </a:ln>
            <a:solidFill>
              <a:schemeClr val="bg1"/>
            </a:solidFill>
            <a:effectLst/>
            <a:latin typeface="Arial" charset="0"/>
            <a:cs typeface="Lucida Sans Unicode"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264</TotalTime>
  <Words>1034</Words>
  <Application>Microsoft Office PowerPoint</Application>
  <PresentationFormat>On-screen Show (4:3)</PresentationFormat>
  <Paragraphs>76</Paragraphs>
  <Slides>22</Slides>
  <Notes>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ＭＳ Ｐゴシック</vt:lpstr>
      <vt:lpstr>Arial</vt:lpstr>
      <vt:lpstr>Lucida Sans Unicode</vt:lpstr>
      <vt:lpstr>Times New Roman</vt:lpstr>
      <vt:lpstr>Wingdings</vt:lpstr>
      <vt:lpstr>Office Theme</vt:lpstr>
      <vt:lpstr>1_Office Theme</vt:lpstr>
      <vt:lpstr>CHAPTER 15</vt:lpstr>
      <vt:lpstr>Characteristics of a Long Report  (slide 1 of 2)</vt:lpstr>
      <vt:lpstr>Characteristics of a Long Report  (slide 2 of 2)</vt:lpstr>
      <vt:lpstr>The Process of Writing a Long Report</vt:lpstr>
      <vt:lpstr>Figure 15.1 A Letter of Transmittal for a Long Report</vt:lpstr>
      <vt:lpstr>Parts of a Long Report (slide 1 of 2)</vt:lpstr>
      <vt:lpstr>Parts of a Long Report (slide 2 of 2)</vt:lpstr>
      <vt:lpstr>Front Matter (slide 1 of 2)</vt:lpstr>
      <vt:lpstr>Front Matter (slide 2 of 2)</vt:lpstr>
      <vt:lpstr>Text of the Report (slide 1 of 2)</vt:lpstr>
      <vt:lpstr>Text of the Report (slide 2 of 2)</vt:lpstr>
      <vt:lpstr>Back Matter</vt:lpstr>
      <vt:lpstr>Figure 15.2 Transmittal Letter for a Long Report</vt:lpstr>
      <vt:lpstr>Figure 15.3 A Long Report (slide 1 of 8)</vt:lpstr>
      <vt:lpstr>Figure 15.3 A Long Report (slide 2 of 8)</vt:lpstr>
      <vt:lpstr>Figure 15.3 A Long Report (slide 3 of 8)</vt:lpstr>
      <vt:lpstr>Figure 15.3 A Long Report (slide 4 of 8)</vt:lpstr>
      <vt:lpstr>Figure 15.3 A Long Report (slide 5 of 8)</vt:lpstr>
      <vt:lpstr>Figure 15.3 A Long Report (slide 6 of 8)</vt:lpstr>
      <vt:lpstr>Figure 15.3 A Long Report (slide 7 of 8)</vt:lpstr>
      <vt:lpstr>Figure 15.3 A Long Report (slide 8 of 8)</vt:lpstr>
      <vt:lpstr>Final Words of Advice About Long Reports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dc:title>
  <dc:creator>theemaia</dc:creator>
  <cp:lastModifiedBy>Jon Musgrave</cp:lastModifiedBy>
  <cp:revision>29</cp:revision>
  <dcterms:modified xsi:type="dcterms:W3CDTF">2016-08-29T18:30:17Z</dcterms:modified>
</cp:coreProperties>
</file>